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1"/>
  </p:sldMasterIdLst>
  <p:notesMasterIdLst>
    <p:notesMasterId r:id="rId36"/>
  </p:notesMasterIdLst>
  <p:handoutMasterIdLst>
    <p:handoutMasterId r:id="rId37"/>
  </p:handoutMasterIdLst>
  <p:sldIdLst>
    <p:sldId id="1223" r:id="rId2"/>
    <p:sldId id="1224" r:id="rId3"/>
    <p:sldId id="1279" r:id="rId4"/>
    <p:sldId id="1227" r:id="rId5"/>
    <p:sldId id="1247" r:id="rId6"/>
    <p:sldId id="1248" r:id="rId7"/>
    <p:sldId id="1249" r:id="rId8"/>
    <p:sldId id="1264" r:id="rId9"/>
    <p:sldId id="1251" r:id="rId10"/>
    <p:sldId id="1271" r:id="rId11"/>
    <p:sldId id="1278" r:id="rId12"/>
    <p:sldId id="1277" r:id="rId13"/>
    <p:sldId id="1273" r:id="rId14"/>
    <p:sldId id="1238" r:id="rId15"/>
    <p:sldId id="1269" r:id="rId16"/>
    <p:sldId id="1272" r:id="rId17"/>
    <p:sldId id="1253" r:id="rId18"/>
    <p:sldId id="1266" r:id="rId19"/>
    <p:sldId id="1270" r:id="rId20"/>
    <p:sldId id="1254" r:id="rId21"/>
    <p:sldId id="1263" r:id="rId22"/>
    <p:sldId id="1280" r:id="rId23"/>
    <p:sldId id="1256" r:id="rId24"/>
    <p:sldId id="1257" r:id="rId25"/>
    <p:sldId id="1258" r:id="rId26"/>
    <p:sldId id="1262" r:id="rId27"/>
    <p:sldId id="1261" r:id="rId28"/>
    <p:sldId id="1259" r:id="rId29"/>
    <p:sldId id="1275" r:id="rId30"/>
    <p:sldId id="1260" r:id="rId31"/>
    <p:sldId id="1234" r:id="rId32"/>
    <p:sldId id="1246" r:id="rId33"/>
    <p:sldId id="1265" r:id="rId34"/>
    <p:sldId id="1235" r:id="rId35"/>
  </p:sldIdLst>
  <p:sldSz cx="12188825" cy="6858000"/>
  <p:notesSz cx="6858000" cy="91440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ern Apps" id="{7EC56637-EACD-4E90-8D3D-66772FA06E17}">
          <p14:sldIdLst>
            <p14:sldId id="1223"/>
            <p14:sldId id="1224"/>
            <p14:sldId id="1279"/>
            <p14:sldId id="1227"/>
            <p14:sldId id="1247"/>
            <p14:sldId id="1248"/>
            <p14:sldId id="1249"/>
            <p14:sldId id="1264"/>
            <p14:sldId id="1251"/>
            <p14:sldId id="1271"/>
            <p14:sldId id="1278"/>
            <p14:sldId id="1277"/>
            <p14:sldId id="1273"/>
            <p14:sldId id="1238"/>
            <p14:sldId id="1269"/>
            <p14:sldId id="1272"/>
            <p14:sldId id="1253"/>
            <p14:sldId id="1266"/>
            <p14:sldId id="1270"/>
            <p14:sldId id="1254"/>
            <p14:sldId id="1263"/>
            <p14:sldId id="1280"/>
            <p14:sldId id="1256"/>
            <p14:sldId id="1257"/>
            <p14:sldId id="1258"/>
            <p14:sldId id="1262"/>
            <p14:sldId id="1261"/>
            <p14:sldId id="1259"/>
            <p14:sldId id="1275"/>
            <p14:sldId id="1260"/>
            <p14:sldId id="1234"/>
            <p14:sldId id="1246"/>
            <p14:sldId id="1265"/>
            <p14:sldId id="12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DB1E"/>
    <a:srgbClr val="387C2C"/>
    <a:srgbClr val="6DB33F"/>
    <a:srgbClr val="006990"/>
    <a:srgbClr val="E6E6E6"/>
    <a:srgbClr val="7F35AB"/>
    <a:srgbClr val="7636AE"/>
    <a:srgbClr val="264088"/>
    <a:srgbClr val="B3B3B3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7" autoAdjust="0"/>
    <p:restoredTop sz="62721" autoAdjust="0"/>
  </p:normalViewPr>
  <p:slideViewPr>
    <p:cSldViewPr snapToGrid="0">
      <p:cViewPr varScale="1">
        <p:scale>
          <a:sx n="77" d="100"/>
          <a:sy n="77" d="100"/>
        </p:scale>
        <p:origin x="259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6396"/>
    </p:cViewPr>
  </p:sorterViewPr>
  <p:notesViewPr>
    <p:cSldViewPr snapToGrid="0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e Mazur" userId="9b876183-3b5b-4ac6-8ac9-1ba72b986a65" providerId="ADAL" clId="{113F95C3-FF07-B547-AB33-60C224857977}"/>
    <pc:docChg chg="custSel mod addSld delSld modSld sldOrd modSection">
      <pc:chgData name="Dave Mazur" userId="9b876183-3b5b-4ac6-8ac9-1ba72b986a65" providerId="ADAL" clId="{113F95C3-FF07-B547-AB33-60C224857977}" dt="2020-08-14T14:00:08.622" v="217" actId="478"/>
      <pc:docMkLst>
        <pc:docMk/>
      </pc:docMkLst>
      <pc:sldChg chg="ord">
        <pc:chgData name="Dave Mazur" userId="9b876183-3b5b-4ac6-8ac9-1ba72b986a65" providerId="ADAL" clId="{113F95C3-FF07-B547-AB33-60C224857977}" dt="2020-08-14T12:41:37.500" v="144"/>
        <pc:sldMkLst>
          <pc:docMk/>
          <pc:sldMk cId="2000365727" sldId="1253"/>
        </pc:sldMkLst>
      </pc:sldChg>
      <pc:sldChg chg="del">
        <pc:chgData name="Dave Mazur" userId="9b876183-3b5b-4ac6-8ac9-1ba72b986a65" providerId="ADAL" clId="{113F95C3-FF07-B547-AB33-60C224857977}" dt="2020-08-14T12:42:27.037" v="145" actId="2696"/>
        <pc:sldMkLst>
          <pc:docMk/>
          <pc:sldMk cId="961987186" sldId="1267"/>
        </pc:sldMkLst>
      </pc:sldChg>
      <pc:sldChg chg="ord">
        <pc:chgData name="Dave Mazur" userId="9b876183-3b5b-4ac6-8ac9-1ba72b986a65" providerId="ADAL" clId="{113F95C3-FF07-B547-AB33-60C224857977}" dt="2020-08-14T12:47:08.662" v="170"/>
        <pc:sldMkLst>
          <pc:docMk/>
          <pc:sldMk cId="1889112765" sldId="1268"/>
        </pc:sldMkLst>
      </pc:sldChg>
      <pc:sldChg chg="addSp delSp modSp add mod modClrScheme chgLayout">
        <pc:chgData name="Dave Mazur" userId="9b876183-3b5b-4ac6-8ac9-1ba72b986a65" providerId="ADAL" clId="{113F95C3-FF07-B547-AB33-60C224857977}" dt="2020-08-14T12:41:04.843" v="142" actId="478"/>
        <pc:sldMkLst>
          <pc:docMk/>
          <pc:sldMk cId="2083751204" sldId="1269"/>
        </pc:sldMkLst>
        <pc:spChg chg="del">
          <ac:chgData name="Dave Mazur" userId="9b876183-3b5b-4ac6-8ac9-1ba72b986a65" providerId="ADAL" clId="{113F95C3-FF07-B547-AB33-60C224857977}" dt="2020-08-14T12:39:13.942" v="17" actId="478"/>
          <ac:spMkLst>
            <pc:docMk/>
            <pc:sldMk cId="2083751204" sldId="1269"/>
            <ac:spMk id="2" creationId="{860250AD-88E0-134F-A70C-363935704D46}"/>
          </ac:spMkLst>
        </pc:spChg>
        <pc:spChg chg="mod">
          <ac:chgData name="Dave Mazur" userId="9b876183-3b5b-4ac6-8ac9-1ba72b986a65" providerId="ADAL" clId="{113F95C3-FF07-B547-AB33-60C224857977}" dt="2020-08-14T12:40:52.277" v="138" actId="26606"/>
          <ac:spMkLst>
            <pc:docMk/>
            <pc:sldMk cId="2083751204" sldId="1269"/>
            <ac:spMk id="3" creationId="{AD83C555-2886-354D-BD82-C9476CF8B8DB}"/>
          </ac:spMkLst>
        </pc:spChg>
        <pc:spChg chg="add mod">
          <ac:chgData name="Dave Mazur" userId="9b876183-3b5b-4ac6-8ac9-1ba72b986a65" providerId="ADAL" clId="{113F95C3-FF07-B547-AB33-60C224857977}" dt="2020-08-14T12:41:01.448" v="141" actId="962"/>
          <ac:spMkLst>
            <pc:docMk/>
            <pc:sldMk cId="2083751204" sldId="1269"/>
            <ac:spMk id="4" creationId="{7787328B-82A6-6C44-889C-4074C479FB5A}"/>
          </ac:spMkLst>
        </pc:spChg>
        <pc:spChg chg="add del mod">
          <ac:chgData name="Dave Mazur" userId="9b876183-3b5b-4ac6-8ac9-1ba72b986a65" providerId="ADAL" clId="{113F95C3-FF07-B547-AB33-60C224857977}" dt="2020-08-14T12:41:04.843" v="142" actId="478"/>
          <ac:spMkLst>
            <pc:docMk/>
            <pc:sldMk cId="2083751204" sldId="1269"/>
            <ac:spMk id="10" creationId="{5ACFDF78-9E45-4904-9CFD-6CE3066A8967}"/>
          </ac:spMkLst>
        </pc:spChg>
        <pc:picChg chg="add mod">
          <ac:chgData name="Dave Mazur" userId="9b876183-3b5b-4ac6-8ac9-1ba72b986a65" providerId="ADAL" clId="{113F95C3-FF07-B547-AB33-60C224857977}" dt="2020-08-14T12:41:01.444" v="140" actId="27614"/>
          <ac:picMkLst>
            <pc:docMk/>
            <pc:sldMk cId="2083751204" sldId="1269"/>
            <ac:picMk id="5" creationId="{DA4F1787-553E-5446-AB61-D50C3A914DE9}"/>
          </ac:picMkLst>
        </pc:picChg>
      </pc:sldChg>
      <pc:sldChg chg="addSp delSp modSp add mod">
        <pc:chgData name="Dave Mazur" userId="9b876183-3b5b-4ac6-8ac9-1ba72b986a65" providerId="ADAL" clId="{113F95C3-FF07-B547-AB33-60C224857977}" dt="2020-08-14T12:46:05.122" v="169" actId="14100"/>
        <pc:sldMkLst>
          <pc:docMk/>
          <pc:sldMk cId="2069832715" sldId="1270"/>
        </pc:sldMkLst>
        <pc:spChg chg="del">
          <ac:chgData name="Dave Mazur" userId="9b876183-3b5b-4ac6-8ac9-1ba72b986a65" providerId="ADAL" clId="{113F95C3-FF07-B547-AB33-60C224857977}" dt="2020-08-14T12:46:00.851" v="168" actId="478"/>
          <ac:spMkLst>
            <pc:docMk/>
            <pc:sldMk cId="2069832715" sldId="1270"/>
            <ac:spMk id="2" creationId="{049EC8AE-8BCC-3549-AD32-D681243CCE1A}"/>
          </ac:spMkLst>
        </pc:spChg>
        <pc:spChg chg="mod">
          <ac:chgData name="Dave Mazur" userId="9b876183-3b5b-4ac6-8ac9-1ba72b986a65" providerId="ADAL" clId="{113F95C3-FF07-B547-AB33-60C224857977}" dt="2020-08-14T12:45:57.318" v="167" actId="20577"/>
          <ac:spMkLst>
            <pc:docMk/>
            <pc:sldMk cId="2069832715" sldId="1270"/>
            <ac:spMk id="3" creationId="{D933ED3A-377F-8B49-8522-231532AED286}"/>
          </ac:spMkLst>
        </pc:spChg>
        <pc:picChg chg="add mod">
          <ac:chgData name="Dave Mazur" userId="9b876183-3b5b-4ac6-8ac9-1ba72b986a65" providerId="ADAL" clId="{113F95C3-FF07-B547-AB33-60C224857977}" dt="2020-08-14T12:46:05.122" v="169" actId="14100"/>
          <ac:picMkLst>
            <pc:docMk/>
            <pc:sldMk cId="2069832715" sldId="1270"/>
            <ac:picMk id="4" creationId="{FACB83D9-9F6B-C846-999B-42397662CD4E}"/>
          </ac:picMkLst>
        </pc:picChg>
      </pc:sldChg>
      <pc:sldChg chg="addSp modSp add mod ord">
        <pc:chgData name="Dave Mazur" userId="9b876183-3b5b-4ac6-8ac9-1ba72b986a65" providerId="ADAL" clId="{113F95C3-FF07-B547-AB33-60C224857977}" dt="2020-08-14T12:48:56.369" v="194"/>
        <pc:sldMkLst>
          <pc:docMk/>
          <pc:sldMk cId="4268890951" sldId="1271"/>
        </pc:sldMkLst>
        <pc:spChg chg="mod">
          <ac:chgData name="Dave Mazur" userId="9b876183-3b5b-4ac6-8ac9-1ba72b986a65" providerId="ADAL" clId="{113F95C3-FF07-B547-AB33-60C224857977}" dt="2020-08-14T12:48:26.660" v="193" actId="20577"/>
          <ac:spMkLst>
            <pc:docMk/>
            <pc:sldMk cId="4268890951" sldId="1271"/>
            <ac:spMk id="3" creationId="{3D081E41-3BFB-8F43-B028-69A3289F9863}"/>
          </ac:spMkLst>
        </pc:spChg>
        <pc:picChg chg="add mod">
          <ac:chgData name="Dave Mazur" userId="9b876183-3b5b-4ac6-8ac9-1ba72b986a65" providerId="ADAL" clId="{113F95C3-FF07-B547-AB33-60C224857977}" dt="2020-08-14T12:48:16.844" v="172"/>
          <ac:picMkLst>
            <pc:docMk/>
            <pc:sldMk cId="4268890951" sldId="1271"/>
            <ac:picMk id="4" creationId="{94D17C5E-AA98-8A42-94DA-B65346513FDB}"/>
          </ac:picMkLst>
        </pc:picChg>
      </pc:sldChg>
      <pc:sldChg chg="addSp delSp modSp add mod">
        <pc:chgData name="Dave Mazur" userId="9b876183-3b5b-4ac6-8ac9-1ba72b986a65" providerId="ADAL" clId="{113F95C3-FF07-B547-AB33-60C224857977}" dt="2020-08-14T14:00:08.622" v="217" actId="478"/>
        <pc:sldMkLst>
          <pc:docMk/>
          <pc:sldMk cId="2508145336" sldId="1272"/>
        </pc:sldMkLst>
        <pc:spChg chg="del">
          <ac:chgData name="Dave Mazur" userId="9b876183-3b5b-4ac6-8ac9-1ba72b986a65" providerId="ADAL" clId="{113F95C3-FF07-B547-AB33-60C224857977}" dt="2020-08-14T14:00:08.622" v="217" actId="478"/>
          <ac:spMkLst>
            <pc:docMk/>
            <pc:sldMk cId="2508145336" sldId="1272"/>
            <ac:spMk id="2" creationId="{F16FEBDA-DB38-F04D-9DB5-F0E9BEBA8CBA}"/>
          </ac:spMkLst>
        </pc:spChg>
        <pc:spChg chg="mod">
          <ac:chgData name="Dave Mazur" userId="9b876183-3b5b-4ac6-8ac9-1ba72b986a65" providerId="ADAL" clId="{113F95C3-FF07-B547-AB33-60C224857977}" dt="2020-08-14T14:00:03.513" v="216" actId="20577"/>
          <ac:spMkLst>
            <pc:docMk/>
            <pc:sldMk cId="2508145336" sldId="1272"/>
            <ac:spMk id="3" creationId="{15BE4749-7230-C044-A826-97D0B387D399}"/>
          </ac:spMkLst>
        </pc:spChg>
        <pc:picChg chg="add mod">
          <ac:chgData name="Dave Mazur" userId="9b876183-3b5b-4ac6-8ac9-1ba72b986a65" providerId="ADAL" clId="{113F95C3-FF07-B547-AB33-60C224857977}" dt="2020-08-14T13:59:35.408" v="198" actId="1076"/>
          <ac:picMkLst>
            <pc:docMk/>
            <pc:sldMk cId="2508145336" sldId="1272"/>
            <ac:picMk id="4" creationId="{97543880-AF00-D847-BDFB-AB0C97BC445F}"/>
          </ac:picMkLst>
        </pc:picChg>
      </pc:sldChg>
    </pc:docChg>
  </pc:docChgLst>
  <pc:docChgLst>
    <pc:chgData name="Ellis Paul" userId="514130d4-8f60-4cf3-9da5-b19626d2a459" providerId="ADAL" clId="{BE2FD9FE-D306-A54A-A2FB-E1B4D879BA4E}"/>
    <pc:docChg chg="undo custSel addSld delSld modSld addSection delSection modSection">
      <pc:chgData name="Ellis Paul" userId="514130d4-8f60-4cf3-9da5-b19626d2a459" providerId="ADAL" clId="{BE2FD9FE-D306-A54A-A2FB-E1B4D879BA4E}" dt="2021-03-11T15:59:45.926" v="12" actId="20577"/>
      <pc:docMkLst>
        <pc:docMk/>
      </pc:docMkLst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568509931" sldId="1144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61642086" sldId="1223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3342571654" sldId="1224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836370171" sldId="1227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1056709450" sldId="1234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903243920" sldId="1235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254528607" sldId="1238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3203914158" sldId="1246"/>
        </pc:sldMkLst>
      </pc:sldChg>
      <pc:sldChg chg="add del modNotesTx">
        <pc:chgData name="Ellis Paul" userId="514130d4-8f60-4cf3-9da5-b19626d2a459" providerId="ADAL" clId="{BE2FD9FE-D306-A54A-A2FB-E1B4D879BA4E}" dt="2021-03-11T15:58:59.688" v="5" actId="17853"/>
        <pc:sldMkLst>
          <pc:docMk/>
          <pc:sldMk cId="1916193244" sldId="1247"/>
        </pc:sldMkLst>
      </pc:sldChg>
      <pc:sldChg chg="add del modNotesTx">
        <pc:chgData name="Ellis Paul" userId="514130d4-8f60-4cf3-9da5-b19626d2a459" providerId="ADAL" clId="{BE2FD9FE-D306-A54A-A2FB-E1B4D879BA4E}" dt="2021-03-11T15:58:59.688" v="5" actId="17853"/>
        <pc:sldMkLst>
          <pc:docMk/>
          <pc:sldMk cId="2683006756" sldId="1248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1647424515" sldId="1249"/>
        </pc:sldMkLst>
      </pc:sldChg>
      <pc:sldChg chg="add del modNotesTx">
        <pc:chgData name="Ellis Paul" userId="514130d4-8f60-4cf3-9da5-b19626d2a459" providerId="ADAL" clId="{BE2FD9FE-D306-A54A-A2FB-E1B4D879BA4E}" dt="2021-03-11T15:58:59.688" v="5" actId="17853"/>
        <pc:sldMkLst>
          <pc:docMk/>
          <pc:sldMk cId="1506613263" sldId="1251"/>
        </pc:sldMkLst>
      </pc:sldChg>
      <pc:sldChg chg="add del modNotesTx">
        <pc:chgData name="Ellis Paul" userId="514130d4-8f60-4cf3-9da5-b19626d2a459" providerId="ADAL" clId="{BE2FD9FE-D306-A54A-A2FB-E1B4D879BA4E}" dt="2021-03-11T15:59:23.899" v="8" actId="20577"/>
        <pc:sldMkLst>
          <pc:docMk/>
          <pc:sldMk cId="2000365727" sldId="1253"/>
        </pc:sldMkLst>
      </pc:sldChg>
      <pc:sldChg chg="add del modNotesTx">
        <pc:chgData name="Ellis Paul" userId="514130d4-8f60-4cf3-9da5-b19626d2a459" providerId="ADAL" clId="{BE2FD9FE-D306-A54A-A2FB-E1B4D879BA4E}" dt="2021-03-11T15:59:32.921" v="10" actId="20577"/>
        <pc:sldMkLst>
          <pc:docMk/>
          <pc:sldMk cId="3845717951" sldId="1254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1729149196" sldId="1256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2983453143" sldId="1257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4158264537" sldId="1258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4092942562" sldId="1259"/>
        </pc:sldMkLst>
      </pc:sldChg>
      <pc:sldChg chg="add del modNotesTx">
        <pc:chgData name="Ellis Paul" userId="514130d4-8f60-4cf3-9da5-b19626d2a459" providerId="ADAL" clId="{BE2FD9FE-D306-A54A-A2FB-E1B4D879BA4E}" dt="2021-03-11T15:59:45.926" v="12" actId="20577"/>
        <pc:sldMkLst>
          <pc:docMk/>
          <pc:sldMk cId="779361703" sldId="1260"/>
        </pc:sldMkLst>
      </pc:sldChg>
      <pc:sldChg chg="add del modNotesTx">
        <pc:chgData name="Ellis Paul" userId="514130d4-8f60-4cf3-9da5-b19626d2a459" providerId="ADAL" clId="{BE2FD9FE-D306-A54A-A2FB-E1B4D879BA4E}" dt="2021-03-11T15:59:41.561" v="11" actId="20577"/>
        <pc:sldMkLst>
          <pc:docMk/>
          <pc:sldMk cId="3719547376" sldId="1261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1469032084" sldId="1262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2872396788" sldId="1263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2219855149" sldId="1264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3261481107" sldId="1265"/>
        </pc:sldMkLst>
      </pc:sldChg>
      <pc:sldChg chg="add del modNotesTx">
        <pc:chgData name="Ellis Paul" userId="514130d4-8f60-4cf3-9da5-b19626d2a459" providerId="ADAL" clId="{BE2FD9FE-D306-A54A-A2FB-E1B4D879BA4E}" dt="2021-03-11T15:59:26.768" v="9" actId="20577"/>
        <pc:sldMkLst>
          <pc:docMk/>
          <pc:sldMk cId="6772155" sldId="1266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2083751204" sldId="1269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2069832715" sldId="1270"/>
        </pc:sldMkLst>
      </pc:sldChg>
      <pc:sldChg chg="add del modNotesTx">
        <pc:chgData name="Ellis Paul" userId="514130d4-8f60-4cf3-9da5-b19626d2a459" providerId="ADAL" clId="{BE2FD9FE-D306-A54A-A2FB-E1B4D879BA4E}" dt="2021-03-11T15:58:59.688" v="5" actId="17853"/>
        <pc:sldMkLst>
          <pc:docMk/>
          <pc:sldMk cId="4268890951" sldId="1271"/>
        </pc:sldMkLst>
      </pc:sldChg>
      <pc:sldChg chg="add del modNotesTx">
        <pc:chgData name="Ellis Paul" userId="514130d4-8f60-4cf3-9da5-b19626d2a459" providerId="ADAL" clId="{BE2FD9FE-D306-A54A-A2FB-E1B4D879BA4E}" dt="2021-03-11T15:59:21.333" v="7" actId="20577"/>
        <pc:sldMkLst>
          <pc:docMk/>
          <pc:sldMk cId="2508145336" sldId="1272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2360286958" sldId="1273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492110162" sldId="1275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2111531270" sldId="1277"/>
        </pc:sldMkLst>
      </pc:sldChg>
      <pc:sldChg chg="add del modNotesTx">
        <pc:chgData name="Ellis Paul" userId="514130d4-8f60-4cf3-9da5-b19626d2a459" providerId="ADAL" clId="{BE2FD9FE-D306-A54A-A2FB-E1B4D879BA4E}" dt="2021-03-11T15:59:11.478" v="6" actId="20577"/>
        <pc:sldMkLst>
          <pc:docMk/>
          <pc:sldMk cId="1988024030" sldId="1278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2068189964" sldId="1279"/>
        </pc:sldMkLst>
      </pc:sldChg>
      <pc:sldChg chg="add del">
        <pc:chgData name="Ellis Paul" userId="514130d4-8f60-4cf3-9da5-b19626d2a459" providerId="ADAL" clId="{BE2FD9FE-D306-A54A-A2FB-E1B4D879BA4E}" dt="2021-03-11T15:58:59.688" v="5" actId="17853"/>
        <pc:sldMkLst>
          <pc:docMk/>
          <pc:sldMk cId="868473804" sldId="1280"/>
        </pc:sldMkLst>
      </pc:sldChg>
    </pc:docChg>
  </pc:docChgLst>
  <pc:docChgLst>
    <pc:chgData name="Ellis Paul" userId="514130d4-8f60-4cf3-9da5-b19626d2a459" providerId="ADAL" clId="{EE936901-4D4F-8546-89A5-3DFE6E940CA4}"/>
    <pc:docChg chg="undo custSel addSld modSld modSection">
      <pc:chgData name="Ellis Paul" userId="514130d4-8f60-4cf3-9da5-b19626d2a459" providerId="ADAL" clId="{EE936901-4D4F-8546-89A5-3DFE6E940CA4}" dt="2021-03-10T13:44:05.314" v="1896" actId="20577"/>
      <pc:docMkLst>
        <pc:docMk/>
      </pc:docMkLst>
      <pc:sldChg chg="modSp mod">
        <pc:chgData name="Ellis Paul" userId="514130d4-8f60-4cf3-9da5-b19626d2a459" providerId="ADAL" clId="{EE936901-4D4F-8546-89A5-3DFE6E940CA4}" dt="2021-02-24T17:07:56.953" v="57" actId="20577"/>
        <pc:sldMkLst>
          <pc:docMk/>
          <pc:sldMk cId="61642086" sldId="1223"/>
        </pc:sldMkLst>
        <pc:spChg chg="mod">
          <ac:chgData name="Ellis Paul" userId="514130d4-8f60-4cf3-9da5-b19626d2a459" providerId="ADAL" clId="{EE936901-4D4F-8546-89A5-3DFE6E940CA4}" dt="2021-02-24T17:07:56.953" v="57" actId="20577"/>
          <ac:spMkLst>
            <pc:docMk/>
            <pc:sldMk cId="61642086" sldId="1223"/>
            <ac:spMk id="6" creationId="{A9422351-D33E-A94D-930B-49BA90A3BBAB}"/>
          </ac:spMkLst>
        </pc:spChg>
        <pc:spChg chg="mod">
          <ac:chgData name="Ellis Paul" userId="514130d4-8f60-4cf3-9da5-b19626d2a459" providerId="ADAL" clId="{EE936901-4D4F-8546-89A5-3DFE6E940CA4}" dt="2021-02-24T17:07:06.193" v="31" actId="20577"/>
          <ac:spMkLst>
            <pc:docMk/>
            <pc:sldMk cId="61642086" sldId="1223"/>
            <ac:spMk id="7" creationId="{9887583C-2CC2-7C41-8D1E-1C40F0063C0F}"/>
          </ac:spMkLst>
        </pc:spChg>
      </pc:sldChg>
      <pc:sldChg chg="modNotesTx">
        <pc:chgData name="Ellis Paul" userId="514130d4-8f60-4cf3-9da5-b19626d2a459" providerId="ADAL" clId="{EE936901-4D4F-8546-89A5-3DFE6E940CA4}" dt="2021-02-24T17:11:38.024" v="186" actId="20577"/>
        <pc:sldMkLst>
          <pc:docMk/>
          <pc:sldMk cId="1916193244" sldId="1247"/>
        </pc:sldMkLst>
      </pc:sldChg>
      <pc:sldChg chg="modNotesTx">
        <pc:chgData name="Ellis Paul" userId="514130d4-8f60-4cf3-9da5-b19626d2a459" providerId="ADAL" clId="{EE936901-4D4F-8546-89A5-3DFE6E940CA4}" dt="2021-02-24T17:12:30.175" v="370" actId="313"/>
        <pc:sldMkLst>
          <pc:docMk/>
          <pc:sldMk cId="2683006756" sldId="1248"/>
        </pc:sldMkLst>
      </pc:sldChg>
      <pc:sldChg chg="modNotesTx">
        <pc:chgData name="Ellis Paul" userId="514130d4-8f60-4cf3-9da5-b19626d2a459" providerId="ADAL" clId="{EE936901-4D4F-8546-89A5-3DFE6E940CA4}" dt="2021-03-10T09:19:40.842" v="1193" actId="20577"/>
        <pc:sldMkLst>
          <pc:docMk/>
          <pc:sldMk cId="1506613263" sldId="1251"/>
        </pc:sldMkLst>
      </pc:sldChg>
      <pc:sldChg chg="modNotesTx">
        <pc:chgData name="Ellis Paul" userId="514130d4-8f60-4cf3-9da5-b19626d2a459" providerId="ADAL" clId="{EE936901-4D4F-8546-89A5-3DFE6E940CA4}" dt="2021-03-10T09:47:18.038" v="1296" actId="20577"/>
        <pc:sldMkLst>
          <pc:docMk/>
          <pc:sldMk cId="2000365727" sldId="1253"/>
        </pc:sldMkLst>
      </pc:sldChg>
      <pc:sldChg chg="modNotesTx">
        <pc:chgData name="Ellis Paul" userId="514130d4-8f60-4cf3-9da5-b19626d2a459" providerId="ADAL" clId="{EE936901-4D4F-8546-89A5-3DFE6E940CA4}" dt="2021-03-10T10:25:17.336" v="1545" actId="20577"/>
        <pc:sldMkLst>
          <pc:docMk/>
          <pc:sldMk cId="4092942562" sldId="1259"/>
        </pc:sldMkLst>
      </pc:sldChg>
      <pc:sldChg chg="modNotesTx">
        <pc:chgData name="Ellis Paul" userId="514130d4-8f60-4cf3-9da5-b19626d2a459" providerId="ADAL" clId="{EE936901-4D4F-8546-89A5-3DFE6E940CA4}" dt="2021-03-10T10:26:19.684" v="1752" actId="20577"/>
        <pc:sldMkLst>
          <pc:docMk/>
          <pc:sldMk cId="779361703" sldId="1260"/>
        </pc:sldMkLst>
      </pc:sldChg>
      <pc:sldChg chg="modNotesTx">
        <pc:chgData name="Ellis Paul" userId="514130d4-8f60-4cf3-9da5-b19626d2a459" providerId="ADAL" clId="{EE936901-4D4F-8546-89A5-3DFE6E940CA4}" dt="2021-03-10T10:22:49.831" v="1539" actId="20577"/>
        <pc:sldMkLst>
          <pc:docMk/>
          <pc:sldMk cId="1469032084" sldId="1262"/>
        </pc:sldMkLst>
      </pc:sldChg>
      <pc:sldChg chg="modSp mod">
        <pc:chgData name="Ellis Paul" userId="514130d4-8f60-4cf3-9da5-b19626d2a459" providerId="ADAL" clId="{EE936901-4D4F-8546-89A5-3DFE6E940CA4}" dt="2021-03-10T10:18:04.664" v="1515" actId="20577"/>
        <pc:sldMkLst>
          <pc:docMk/>
          <pc:sldMk cId="2872396788" sldId="1263"/>
        </pc:sldMkLst>
        <pc:spChg chg="mod">
          <ac:chgData name="Ellis Paul" userId="514130d4-8f60-4cf3-9da5-b19626d2a459" providerId="ADAL" clId="{EE936901-4D4F-8546-89A5-3DFE6E940CA4}" dt="2021-03-10T10:18:04.664" v="1515" actId="20577"/>
          <ac:spMkLst>
            <pc:docMk/>
            <pc:sldMk cId="2872396788" sldId="1263"/>
            <ac:spMk id="2" creationId="{E80ACDB2-3B67-4B4F-B41F-AB285F028288}"/>
          </ac:spMkLst>
        </pc:spChg>
      </pc:sldChg>
      <pc:sldChg chg="modNotesTx">
        <pc:chgData name="Ellis Paul" userId="514130d4-8f60-4cf3-9da5-b19626d2a459" providerId="ADAL" clId="{EE936901-4D4F-8546-89A5-3DFE6E940CA4}" dt="2021-02-24T17:14:36.638" v="386" actId="20577"/>
        <pc:sldMkLst>
          <pc:docMk/>
          <pc:sldMk cId="2219855149" sldId="1264"/>
        </pc:sldMkLst>
      </pc:sldChg>
      <pc:sldChg chg="modNotesTx">
        <pc:chgData name="Ellis Paul" userId="514130d4-8f60-4cf3-9da5-b19626d2a459" providerId="ADAL" clId="{EE936901-4D4F-8546-89A5-3DFE6E940CA4}" dt="2021-03-10T09:52:49.841" v="1379" actId="20577"/>
        <pc:sldMkLst>
          <pc:docMk/>
          <pc:sldMk cId="6772155" sldId="1266"/>
        </pc:sldMkLst>
      </pc:sldChg>
      <pc:sldChg chg="modNotesTx">
        <pc:chgData name="Ellis Paul" userId="514130d4-8f60-4cf3-9da5-b19626d2a459" providerId="ADAL" clId="{EE936901-4D4F-8546-89A5-3DFE6E940CA4}" dt="2021-03-10T09:19:54.622" v="1195" actId="20577"/>
        <pc:sldMkLst>
          <pc:docMk/>
          <pc:sldMk cId="4268890951" sldId="1271"/>
        </pc:sldMkLst>
      </pc:sldChg>
      <pc:sldChg chg="modNotesTx">
        <pc:chgData name="Ellis Paul" userId="514130d4-8f60-4cf3-9da5-b19626d2a459" providerId="ADAL" clId="{EE936901-4D4F-8546-89A5-3DFE6E940CA4}" dt="2021-02-24T17:27:46.801" v="1043" actId="20577"/>
        <pc:sldMkLst>
          <pc:docMk/>
          <pc:sldMk cId="2508145336" sldId="1272"/>
        </pc:sldMkLst>
      </pc:sldChg>
      <pc:sldChg chg="modSp mod modNotesTx">
        <pc:chgData name="Ellis Paul" userId="514130d4-8f60-4cf3-9da5-b19626d2a459" providerId="ADAL" clId="{EE936901-4D4F-8546-89A5-3DFE6E940CA4}" dt="2021-03-10T09:33:34.608" v="1256" actId="20577"/>
        <pc:sldMkLst>
          <pc:docMk/>
          <pc:sldMk cId="1988024030" sldId="1278"/>
        </pc:sldMkLst>
        <pc:spChg chg="mod">
          <ac:chgData name="Ellis Paul" userId="514130d4-8f60-4cf3-9da5-b19626d2a459" providerId="ADAL" clId="{EE936901-4D4F-8546-89A5-3DFE6E940CA4}" dt="2021-03-10T09:30:33.044" v="1227" actId="20577"/>
          <ac:spMkLst>
            <pc:docMk/>
            <pc:sldMk cId="1988024030" sldId="1278"/>
            <ac:spMk id="2" creationId="{4F398BE6-12CD-8247-97B4-7C38CBADED08}"/>
          </ac:spMkLst>
        </pc:spChg>
      </pc:sldChg>
      <pc:sldChg chg="modSp mod">
        <pc:chgData name="Ellis Paul" userId="514130d4-8f60-4cf3-9da5-b19626d2a459" providerId="ADAL" clId="{EE936901-4D4F-8546-89A5-3DFE6E940CA4}" dt="2021-02-24T17:07:50.372" v="43" actId="20577"/>
        <pc:sldMkLst>
          <pc:docMk/>
          <pc:sldMk cId="2068189964" sldId="1279"/>
        </pc:sldMkLst>
        <pc:spChg chg="mod">
          <ac:chgData name="Ellis Paul" userId="514130d4-8f60-4cf3-9da5-b19626d2a459" providerId="ADAL" clId="{EE936901-4D4F-8546-89A5-3DFE6E940CA4}" dt="2021-02-24T17:07:50.372" v="43" actId="20577"/>
          <ac:spMkLst>
            <pc:docMk/>
            <pc:sldMk cId="2068189964" sldId="1279"/>
            <ac:spMk id="2" creationId="{61A1CFE3-8F56-4D40-82F3-B3A67FD4DCAD}"/>
          </ac:spMkLst>
        </pc:spChg>
      </pc:sldChg>
      <pc:sldChg chg="modSp new mod">
        <pc:chgData name="Ellis Paul" userId="514130d4-8f60-4cf3-9da5-b19626d2a459" providerId="ADAL" clId="{EE936901-4D4F-8546-89A5-3DFE6E940CA4}" dt="2021-03-10T13:44:05.314" v="1896" actId="20577"/>
        <pc:sldMkLst>
          <pc:docMk/>
          <pc:sldMk cId="868473804" sldId="1280"/>
        </pc:sldMkLst>
        <pc:spChg chg="mod">
          <ac:chgData name="Ellis Paul" userId="514130d4-8f60-4cf3-9da5-b19626d2a459" providerId="ADAL" clId="{EE936901-4D4F-8546-89A5-3DFE6E940CA4}" dt="2021-03-10T13:44:05.314" v="1896" actId="20577"/>
          <ac:spMkLst>
            <pc:docMk/>
            <pc:sldMk cId="868473804" sldId="1280"/>
            <ac:spMk id="2" creationId="{017E7166-4CB5-DD4E-B7E9-214B1C3AC901}"/>
          </ac:spMkLst>
        </pc:spChg>
        <pc:spChg chg="mod">
          <ac:chgData name="Ellis Paul" userId="514130d4-8f60-4cf3-9da5-b19626d2a459" providerId="ADAL" clId="{EE936901-4D4F-8546-89A5-3DFE6E940CA4}" dt="2021-03-10T13:43:06.939" v="1836" actId="20577"/>
          <ac:spMkLst>
            <pc:docMk/>
            <pc:sldMk cId="868473804" sldId="1280"/>
            <ac:spMk id="4" creationId="{DDA341AD-9741-D44B-987A-5429ADAA3107}"/>
          </ac:spMkLst>
        </pc:spChg>
      </pc:sldChg>
    </pc:docChg>
  </pc:docChgLst>
  <pc:docChgLst>
    <pc:chgData name="Dave Mazur" userId="9b876183-3b5b-4ac6-8ac9-1ba72b986a65" providerId="ADAL" clId="{C6B9E9E4-5E30-A54F-83B0-51D2DD393F63}"/>
    <pc:docChg chg="custSel addSld delSld modSld sldOrd modSection">
      <pc:chgData name="Dave Mazur" userId="9b876183-3b5b-4ac6-8ac9-1ba72b986a65" providerId="ADAL" clId="{C6B9E9E4-5E30-A54F-83B0-51D2DD393F63}" dt="2021-02-24T14:40:46.735" v="1384" actId="1076"/>
      <pc:docMkLst>
        <pc:docMk/>
      </pc:docMkLst>
      <pc:sldChg chg="addSp delSp modSp mod">
        <pc:chgData name="Dave Mazur" userId="9b876183-3b5b-4ac6-8ac9-1ba72b986a65" providerId="ADAL" clId="{C6B9E9E4-5E30-A54F-83B0-51D2DD393F63}" dt="2021-02-24T14:01:30.274" v="902" actId="478"/>
        <pc:sldMkLst>
          <pc:docMk/>
          <pc:sldMk cId="568509931" sldId="1144"/>
        </pc:sldMkLst>
        <pc:spChg chg="del">
          <ac:chgData name="Dave Mazur" userId="9b876183-3b5b-4ac6-8ac9-1ba72b986a65" providerId="ADAL" clId="{C6B9E9E4-5E30-A54F-83B0-51D2DD393F63}" dt="2021-02-22T16:20:46.084" v="61" actId="478"/>
          <ac:spMkLst>
            <pc:docMk/>
            <pc:sldMk cId="568509931" sldId="1144"/>
            <ac:spMk id="2" creationId="{3563E66B-E414-404C-AD5E-0930D9435018}"/>
          </ac:spMkLst>
        </pc:spChg>
        <pc:spChg chg="add del mod">
          <ac:chgData name="Dave Mazur" userId="9b876183-3b5b-4ac6-8ac9-1ba72b986a65" providerId="ADAL" clId="{C6B9E9E4-5E30-A54F-83B0-51D2DD393F63}" dt="2021-02-24T14:01:30.274" v="902" actId="478"/>
          <ac:spMkLst>
            <pc:docMk/>
            <pc:sldMk cId="568509931" sldId="1144"/>
            <ac:spMk id="5" creationId="{1CFDDD6C-3B11-3A43-9DA6-C6EF7AD9EB0B}"/>
          </ac:spMkLst>
        </pc:spChg>
        <pc:spChg chg="del mod">
          <ac:chgData name="Dave Mazur" userId="9b876183-3b5b-4ac6-8ac9-1ba72b986a65" providerId="ADAL" clId="{C6B9E9E4-5E30-A54F-83B0-51D2DD393F63}" dt="2021-02-22T16:20:34.914" v="55" actId="478"/>
          <ac:spMkLst>
            <pc:docMk/>
            <pc:sldMk cId="568509931" sldId="1144"/>
            <ac:spMk id="10" creationId="{78DF5A12-B068-48FC-85A0-1C09CE2A3C5D}"/>
          </ac:spMkLst>
        </pc:spChg>
        <pc:spChg chg="del">
          <ac:chgData name="Dave Mazur" userId="9b876183-3b5b-4ac6-8ac9-1ba72b986a65" providerId="ADAL" clId="{C6B9E9E4-5E30-A54F-83B0-51D2DD393F63}" dt="2021-02-24T14:01:26.048" v="900" actId="478"/>
          <ac:spMkLst>
            <pc:docMk/>
            <pc:sldMk cId="568509931" sldId="1144"/>
            <ac:spMk id="11" creationId="{9AE68315-E33A-4E4A-B0D3-F231896260A9}"/>
          </ac:spMkLst>
        </pc:spChg>
        <pc:spChg chg="del">
          <ac:chgData name="Dave Mazur" userId="9b876183-3b5b-4ac6-8ac9-1ba72b986a65" providerId="ADAL" clId="{C6B9E9E4-5E30-A54F-83B0-51D2DD393F63}" dt="2021-02-22T16:20:40.673" v="58" actId="478"/>
          <ac:spMkLst>
            <pc:docMk/>
            <pc:sldMk cId="568509931" sldId="1144"/>
            <ac:spMk id="14" creationId="{83591AB8-383E-40BF-8E8B-3A4DC8C8109B}"/>
          </ac:spMkLst>
        </pc:spChg>
        <pc:spChg chg="del">
          <ac:chgData name="Dave Mazur" userId="9b876183-3b5b-4ac6-8ac9-1ba72b986a65" providerId="ADAL" clId="{C6B9E9E4-5E30-A54F-83B0-51D2DD393F63}" dt="2021-02-22T16:20:36.659" v="56" actId="478"/>
          <ac:spMkLst>
            <pc:docMk/>
            <pc:sldMk cId="568509931" sldId="1144"/>
            <ac:spMk id="17" creationId="{28F93A94-06F0-406D-9ED2-C24AA25B4A2F}"/>
          </ac:spMkLst>
        </pc:spChg>
        <pc:spChg chg="del">
          <ac:chgData name="Dave Mazur" userId="9b876183-3b5b-4ac6-8ac9-1ba72b986a65" providerId="ADAL" clId="{C6B9E9E4-5E30-A54F-83B0-51D2DD393F63}" dt="2021-02-22T16:20:38.767" v="57" actId="478"/>
          <ac:spMkLst>
            <pc:docMk/>
            <pc:sldMk cId="568509931" sldId="1144"/>
            <ac:spMk id="19" creationId="{AA1733CA-FEE3-491F-BCEF-97FE896F2F53}"/>
          </ac:spMkLst>
        </pc:spChg>
        <pc:spChg chg="del">
          <ac:chgData name="Dave Mazur" userId="9b876183-3b5b-4ac6-8ac9-1ba72b986a65" providerId="ADAL" clId="{C6B9E9E4-5E30-A54F-83B0-51D2DD393F63}" dt="2021-02-22T16:20:42.377" v="59" actId="478"/>
          <ac:spMkLst>
            <pc:docMk/>
            <pc:sldMk cId="568509931" sldId="1144"/>
            <ac:spMk id="20" creationId="{77C09633-483B-4B55-91D1-4DB2C005683B}"/>
          </ac:spMkLst>
        </pc:spChg>
        <pc:spChg chg="del">
          <ac:chgData name="Dave Mazur" userId="9b876183-3b5b-4ac6-8ac9-1ba72b986a65" providerId="ADAL" clId="{C6B9E9E4-5E30-A54F-83B0-51D2DD393F63}" dt="2021-02-22T16:20:44.165" v="60" actId="478"/>
          <ac:spMkLst>
            <pc:docMk/>
            <pc:sldMk cId="568509931" sldId="1144"/>
            <ac:spMk id="21" creationId="{87CF7426-E4E2-4AC6-A6DD-FF312A8A3710}"/>
          </ac:spMkLst>
        </pc:spChg>
        <pc:graphicFrameChg chg="del">
          <ac:chgData name="Dave Mazur" userId="9b876183-3b5b-4ac6-8ac9-1ba72b986a65" providerId="ADAL" clId="{C6B9E9E4-5E30-A54F-83B0-51D2DD393F63}" dt="2021-02-22T16:20:27.671" v="51" actId="478"/>
          <ac:graphicFrameMkLst>
            <pc:docMk/>
            <pc:sldMk cId="568509931" sldId="1144"/>
            <ac:graphicFrameMk id="15" creationId="{1A2E21CD-0387-4A84-9F89-6E3BBF22A0CC}"/>
          </ac:graphicFrameMkLst>
        </pc:graphicFrameChg>
        <pc:graphicFrameChg chg="del">
          <ac:chgData name="Dave Mazur" userId="9b876183-3b5b-4ac6-8ac9-1ba72b986a65" providerId="ADAL" clId="{C6B9E9E4-5E30-A54F-83B0-51D2DD393F63}" dt="2021-02-22T16:20:30.171" v="52" actId="478"/>
          <ac:graphicFrameMkLst>
            <pc:docMk/>
            <pc:sldMk cId="568509931" sldId="1144"/>
            <ac:graphicFrameMk id="16" creationId="{43B9F416-7B50-4542-A9F3-4D55B31917FB}"/>
          </ac:graphicFrameMkLst>
        </pc:graphicFrameChg>
        <pc:graphicFrameChg chg="del">
          <ac:chgData name="Dave Mazur" userId="9b876183-3b5b-4ac6-8ac9-1ba72b986a65" providerId="ADAL" clId="{C6B9E9E4-5E30-A54F-83B0-51D2DD393F63}" dt="2021-02-22T16:20:32.312" v="53" actId="478"/>
          <ac:graphicFrameMkLst>
            <pc:docMk/>
            <pc:sldMk cId="568509931" sldId="1144"/>
            <ac:graphicFrameMk id="18" creationId="{468C7A0B-3694-4FD8-A81A-192758BDE313}"/>
          </ac:graphicFrameMkLst>
        </pc:graphicFrameChg>
        <pc:picChg chg="add mod">
          <ac:chgData name="Dave Mazur" userId="9b876183-3b5b-4ac6-8ac9-1ba72b986a65" providerId="ADAL" clId="{C6B9E9E4-5E30-A54F-83B0-51D2DD393F63}" dt="2021-02-22T16:20:56.953" v="64" actId="14100"/>
          <ac:picMkLst>
            <pc:docMk/>
            <pc:sldMk cId="568509931" sldId="1144"/>
            <ac:picMk id="4" creationId="{405A0EF5-16F5-F849-99D2-D6146D0AC4A6}"/>
          </ac:picMkLst>
        </pc:picChg>
      </pc:sldChg>
      <pc:sldChg chg="del mod modShow">
        <pc:chgData name="Dave Mazur" userId="9b876183-3b5b-4ac6-8ac9-1ba72b986a65" providerId="ADAL" clId="{C6B9E9E4-5E30-A54F-83B0-51D2DD393F63}" dt="2021-02-24T14:13:25.468" v="1081" actId="2696"/>
        <pc:sldMkLst>
          <pc:docMk/>
          <pc:sldMk cId="1032299895" sldId="1148"/>
        </pc:sldMkLst>
      </pc:sldChg>
      <pc:sldChg chg="addSp delSp modSp mod">
        <pc:chgData name="Dave Mazur" userId="9b876183-3b5b-4ac6-8ac9-1ba72b986a65" providerId="ADAL" clId="{C6B9E9E4-5E30-A54F-83B0-51D2DD393F63}" dt="2021-02-24T14:40:46.735" v="1384" actId="1076"/>
        <pc:sldMkLst>
          <pc:docMk/>
          <pc:sldMk cId="61642086" sldId="1223"/>
        </pc:sldMkLst>
        <pc:spChg chg="del">
          <ac:chgData name="Dave Mazur" userId="9b876183-3b5b-4ac6-8ac9-1ba72b986a65" providerId="ADAL" clId="{C6B9E9E4-5E30-A54F-83B0-51D2DD393F63}" dt="2021-02-24T14:40:37.387" v="1382" actId="478"/>
          <ac:spMkLst>
            <pc:docMk/>
            <pc:sldMk cId="61642086" sldId="1223"/>
            <ac:spMk id="4" creationId="{31A2903A-5D74-8045-9B18-F2A7EBA18E86}"/>
          </ac:spMkLst>
        </pc:spChg>
        <pc:spChg chg="del">
          <ac:chgData name="Dave Mazur" userId="9b876183-3b5b-4ac6-8ac9-1ba72b986a65" providerId="ADAL" clId="{C6B9E9E4-5E30-A54F-83B0-51D2DD393F63}" dt="2021-02-24T14:40:27.247" v="1379" actId="478"/>
          <ac:spMkLst>
            <pc:docMk/>
            <pc:sldMk cId="61642086" sldId="1223"/>
            <ac:spMk id="5" creationId="{90B816F8-31D4-9441-8D99-86939B3067E1}"/>
          </ac:spMkLst>
        </pc:spChg>
        <pc:spChg chg="mod">
          <ac:chgData name="Dave Mazur" userId="9b876183-3b5b-4ac6-8ac9-1ba72b986a65" providerId="ADAL" clId="{C6B9E9E4-5E30-A54F-83B0-51D2DD393F63}" dt="2021-02-22T16:07:48.342" v="24" actId="20577"/>
          <ac:spMkLst>
            <pc:docMk/>
            <pc:sldMk cId="61642086" sldId="1223"/>
            <ac:spMk id="6" creationId="{A9422351-D33E-A94D-930B-49BA90A3BBAB}"/>
          </ac:spMkLst>
        </pc:spChg>
        <pc:spChg chg="add mod">
          <ac:chgData name="Dave Mazur" userId="9b876183-3b5b-4ac6-8ac9-1ba72b986a65" providerId="ADAL" clId="{C6B9E9E4-5E30-A54F-83B0-51D2DD393F63}" dt="2021-02-24T14:40:46.735" v="1384" actId="1076"/>
          <ac:spMkLst>
            <pc:docMk/>
            <pc:sldMk cId="61642086" sldId="1223"/>
            <ac:spMk id="7" creationId="{9887583C-2CC2-7C41-8D1E-1C40F0063C0F}"/>
          </ac:spMkLst>
        </pc:spChg>
        <pc:spChg chg="add del mod">
          <ac:chgData name="Dave Mazur" userId="9b876183-3b5b-4ac6-8ac9-1ba72b986a65" providerId="ADAL" clId="{C6B9E9E4-5E30-A54F-83B0-51D2DD393F63}" dt="2021-02-24T14:40:31.440" v="1380" actId="478"/>
          <ac:spMkLst>
            <pc:docMk/>
            <pc:sldMk cId="61642086" sldId="1223"/>
            <ac:spMk id="9" creationId="{0B5C4A5F-E287-1E47-97F0-7FF940917F26}"/>
          </ac:spMkLst>
        </pc:spChg>
        <pc:spChg chg="add del mod">
          <ac:chgData name="Dave Mazur" userId="9b876183-3b5b-4ac6-8ac9-1ba72b986a65" providerId="ADAL" clId="{C6B9E9E4-5E30-A54F-83B0-51D2DD393F63}" dt="2021-02-24T14:40:41.064" v="1383" actId="21"/>
          <ac:spMkLst>
            <pc:docMk/>
            <pc:sldMk cId="61642086" sldId="1223"/>
            <ac:spMk id="11" creationId="{574BF82F-AAF5-6647-87A0-BE0E70FCC677}"/>
          </ac:spMkLst>
        </pc:spChg>
      </pc:sldChg>
      <pc:sldChg chg="modSp mod">
        <pc:chgData name="Dave Mazur" userId="9b876183-3b5b-4ac6-8ac9-1ba72b986a65" providerId="ADAL" clId="{C6B9E9E4-5E30-A54F-83B0-51D2DD393F63}" dt="2021-02-22T16:21:18.121" v="66" actId="20577"/>
        <pc:sldMkLst>
          <pc:docMk/>
          <pc:sldMk cId="836370171" sldId="1227"/>
        </pc:sldMkLst>
        <pc:spChg chg="mod">
          <ac:chgData name="Dave Mazur" userId="9b876183-3b5b-4ac6-8ac9-1ba72b986a65" providerId="ADAL" clId="{C6B9E9E4-5E30-A54F-83B0-51D2DD393F63}" dt="2021-02-22T16:21:18.121" v="66" actId="20577"/>
          <ac:spMkLst>
            <pc:docMk/>
            <pc:sldMk cId="836370171" sldId="1227"/>
            <ac:spMk id="2" creationId="{B2FBE644-862A-844C-B6BE-6AF9B6BC214B}"/>
          </ac:spMkLst>
        </pc:spChg>
      </pc:sldChg>
      <pc:sldChg chg="del mod modShow">
        <pc:chgData name="Dave Mazur" userId="9b876183-3b5b-4ac6-8ac9-1ba72b986a65" providerId="ADAL" clId="{C6B9E9E4-5E30-A54F-83B0-51D2DD393F63}" dt="2021-02-24T14:34:55.524" v="1367" actId="2696"/>
        <pc:sldMkLst>
          <pc:docMk/>
          <pc:sldMk cId="3701199283" sldId="1237"/>
        </pc:sldMkLst>
      </pc:sldChg>
      <pc:sldChg chg="del mod modShow">
        <pc:chgData name="Dave Mazur" userId="9b876183-3b5b-4ac6-8ac9-1ba72b986a65" providerId="ADAL" clId="{C6B9E9E4-5E30-A54F-83B0-51D2DD393F63}" dt="2021-02-24T14:34:50.942" v="1366" actId="2696"/>
        <pc:sldMkLst>
          <pc:docMk/>
          <pc:sldMk cId="3316712860" sldId="1245"/>
        </pc:sldMkLst>
      </pc:sldChg>
      <pc:sldChg chg="modSp mod">
        <pc:chgData name="Dave Mazur" userId="9b876183-3b5b-4ac6-8ac9-1ba72b986a65" providerId="ADAL" clId="{C6B9E9E4-5E30-A54F-83B0-51D2DD393F63}" dt="2021-02-22T16:29:54.892" v="147" actId="20577"/>
        <pc:sldMkLst>
          <pc:docMk/>
          <pc:sldMk cId="3203914158" sldId="1246"/>
        </pc:sldMkLst>
        <pc:spChg chg="mod">
          <ac:chgData name="Dave Mazur" userId="9b876183-3b5b-4ac6-8ac9-1ba72b986a65" providerId="ADAL" clId="{C6B9E9E4-5E30-A54F-83B0-51D2DD393F63}" dt="2021-02-22T16:29:54.892" v="147" actId="20577"/>
          <ac:spMkLst>
            <pc:docMk/>
            <pc:sldMk cId="3203914158" sldId="1246"/>
            <ac:spMk id="2" creationId="{B3B92064-421A-EB42-9F7E-D3DA7A8EBEFD}"/>
          </ac:spMkLst>
        </pc:spChg>
      </pc:sldChg>
      <pc:sldChg chg="modSp mod modNotesTx">
        <pc:chgData name="Dave Mazur" userId="9b876183-3b5b-4ac6-8ac9-1ba72b986a65" providerId="ADAL" clId="{C6B9E9E4-5E30-A54F-83B0-51D2DD393F63}" dt="2021-02-24T13:44:49.165" v="461" actId="20577"/>
        <pc:sldMkLst>
          <pc:docMk/>
          <pc:sldMk cId="1506613263" sldId="1251"/>
        </pc:sldMkLst>
        <pc:spChg chg="mod">
          <ac:chgData name="Dave Mazur" userId="9b876183-3b5b-4ac6-8ac9-1ba72b986a65" providerId="ADAL" clId="{C6B9E9E4-5E30-A54F-83B0-51D2DD393F63}" dt="2021-02-22T16:21:53.176" v="67" actId="33524"/>
          <ac:spMkLst>
            <pc:docMk/>
            <pc:sldMk cId="1506613263" sldId="1251"/>
            <ac:spMk id="2" creationId="{1646082A-F4E7-344B-ADC6-CCF98649BE53}"/>
          </ac:spMkLst>
        </pc:spChg>
        <pc:spChg chg="mod">
          <ac:chgData name="Dave Mazur" userId="9b876183-3b5b-4ac6-8ac9-1ba72b986a65" providerId="ADAL" clId="{C6B9E9E4-5E30-A54F-83B0-51D2DD393F63}" dt="2021-02-24T13:44:49.165" v="461" actId="20577"/>
          <ac:spMkLst>
            <pc:docMk/>
            <pc:sldMk cId="1506613263" sldId="1251"/>
            <ac:spMk id="8" creationId="{D63DEFBF-96AA-B84D-8987-A1E9DDBB3164}"/>
          </ac:spMkLst>
        </pc:spChg>
      </pc:sldChg>
      <pc:sldChg chg="del mod modShow">
        <pc:chgData name="Dave Mazur" userId="9b876183-3b5b-4ac6-8ac9-1ba72b986a65" providerId="ADAL" clId="{C6B9E9E4-5E30-A54F-83B0-51D2DD393F63}" dt="2021-02-24T14:27:02.870" v="1082" actId="2696"/>
        <pc:sldMkLst>
          <pc:docMk/>
          <pc:sldMk cId="3808833279" sldId="1252"/>
        </pc:sldMkLst>
      </pc:sldChg>
      <pc:sldChg chg="mod modShow">
        <pc:chgData name="Dave Mazur" userId="9b876183-3b5b-4ac6-8ac9-1ba72b986a65" providerId="ADAL" clId="{C6B9E9E4-5E30-A54F-83B0-51D2DD393F63}" dt="2021-02-24T13:47:22.512" v="467" actId="729"/>
        <pc:sldMkLst>
          <pc:docMk/>
          <pc:sldMk cId="1729149196" sldId="1256"/>
        </pc:sldMkLst>
      </pc:sldChg>
      <pc:sldChg chg="addSp delSp modSp mod">
        <pc:chgData name="Dave Mazur" userId="9b876183-3b5b-4ac6-8ac9-1ba72b986a65" providerId="ADAL" clId="{C6B9E9E4-5E30-A54F-83B0-51D2DD393F63}" dt="2021-02-22T16:19:17.249" v="50" actId="20577"/>
        <pc:sldMkLst>
          <pc:docMk/>
          <pc:sldMk cId="2219855149" sldId="1264"/>
        </pc:sldMkLst>
        <pc:spChg chg="del">
          <ac:chgData name="Dave Mazur" userId="9b876183-3b5b-4ac6-8ac9-1ba72b986a65" providerId="ADAL" clId="{C6B9E9E4-5E30-A54F-83B0-51D2DD393F63}" dt="2021-02-22T16:18:54.398" v="40" actId="478"/>
          <ac:spMkLst>
            <pc:docMk/>
            <pc:sldMk cId="2219855149" sldId="1264"/>
            <ac:spMk id="2" creationId="{3563E66B-E414-404C-AD5E-0930D9435018}"/>
          </ac:spMkLst>
        </pc:spChg>
        <pc:spChg chg="mod">
          <ac:chgData name="Dave Mazur" userId="9b876183-3b5b-4ac6-8ac9-1ba72b986a65" providerId="ADAL" clId="{C6B9E9E4-5E30-A54F-83B0-51D2DD393F63}" dt="2021-02-22T16:19:17.249" v="50" actId="20577"/>
          <ac:spMkLst>
            <pc:docMk/>
            <pc:sldMk cId="2219855149" sldId="1264"/>
            <ac:spMk id="3" creationId="{A652A6FB-AD0E-44DC-B4CC-D5FE9475EF06}"/>
          </ac:spMkLst>
        </pc:spChg>
        <pc:spChg chg="del">
          <ac:chgData name="Dave Mazur" userId="9b876183-3b5b-4ac6-8ac9-1ba72b986a65" providerId="ADAL" clId="{C6B9E9E4-5E30-A54F-83B0-51D2DD393F63}" dt="2021-02-22T16:18:43.441" v="36" actId="478"/>
          <ac:spMkLst>
            <pc:docMk/>
            <pc:sldMk cId="2219855149" sldId="1264"/>
            <ac:spMk id="4" creationId="{DAE017C3-FB93-184C-B79D-7E86FDDDFCAF}"/>
          </ac:spMkLst>
        </pc:spChg>
        <pc:spChg chg="add del mod">
          <ac:chgData name="Dave Mazur" userId="9b876183-3b5b-4ac6-8ac9-1ba72b986a65" providerId="ADAL" clId="{C6B9E9E4-5E30-A54F-83B0-51D2DD393F63}" dt="2021-02-22T16:19:03.458" v="42" actId="478"/>
          <ac:spMkLst>
            <pc:docMk/>
            <pc:sldMk cId="2219855149" sldId="1264"/>
            <ac:spMk id="7" creationId="{90A328E6-A1A7-6F47-B362-FE610140A4F2}"/>
          </ac:spMkLst>
        </pc:spChg>
        <pc:spChg chg="del">
          <ac:chgData name="Dave Mazur" userId="9b876183-3b5b-4ac6-8ac9-1ba72b986a65" providerId="ADAL" clId="{C6B9E9E4-5E30-A54F-83B0-51D2DD393F63}" dt="2021-02-22T16:18:27.629" v="29" actId="478"/>
          <ac:spMkLst>
            <pc:docMk/>
            <pc:sldMk cId="2219855149" sldId="1264"/>
            <ac:spMk id="10" creationId="{78DF5A12-B068-48FC-85A0-1C09CE2A3C5D}"/>
          </ac:spMkLst>
        </pc:spChg>
        <pc:spChg chg="del">
          <ac:chgData name="Dave Mazur" userId="9b876183-3b5b-4ac6-8ac9-1ba72b986a65" providerId="ADAL" clId="{C6B9E9E4-5E30-A54F-83B0-51D2DD393F63}" dt="2021-02-22T16:18:58.826" v="41" actId="478"/>
          <ac:spMkLst>
            <pc:docMk/>
            <pc:sldMk cId="2219855149" sldId="1264"/>
            <ac:spMk id="11" creationId="{9AE68315-E33A-4E4A-B0D3-F231896260A9}"/>
          </ac:spMkLst>
        </pc:spChg>
        <pc:spChg chg="del">
          <ac:chgData name="Dave Mazur" userId="9b876183-3b5b-4ac6-8ac9-1ba72b986a65" providerId="ADAL" clId="{C6B9E9E4-5E30-A54F-83B0-51D2DD393F63}" dt="2021-02-22T16:18:41.167" v="35" actId="478"/>
          <ac:spMkLst>
            <pc:docMk/>
            <pc:sldMk cId="2219855149" sldId="1264"/>
            <ac:spMk id="14" creationId="{83591AB8-383E-40BF-8E8B-3A4DC8C8109B}"/>
          </ac:spMkLst>
        </pc:spChg>
        <pc:spChg chg="del">
          <ac:chgData name="Dave Mazur" userId="9b876183-3b5b-4ac6-8ac9-1ba72b986a65" providerId="ADAL" clId="{C6B9E9E4-5E30-A54F-83B0-51D2DD393F63}" dt="2021-02-22T16:18:34.162" v="31" actId="478"/>
          <ac:spMkLst>
            <pc:docMk/>
            <pc:sldMk cId="2219855149" sldId="1264"/>
            <ac:spMk id="17" creationId="{28F93A94-06F0-406D-9ED2-C24AA25B4A2F}"/>
          </ac:spMkLst>
        </pc:spChg>
        <pc:spChg chg="del mod">
          <ac:chgData name="Dave Mazur" userId="9b876183-3b5b-4ac6-8ac9-1ba72b986a65" providerId="ADAL" clId="{C6B9E9E4-5E30-A54F-83B0-51D2DD393F63}" dt="2021-02-22T16:18:39.115" v="34" actId="478"/>
          <ac:spMkLst>
            <pc:docMk/>
            <pc:sldMk cId="2219855149" sldId="1264"/>
            <ac:spMk id="20" creationId="{77C09633-483B-4B55-91D1-4DB2C005683B}"/>
          </ac:spMkLst>
        </pc:spChg>
        <pc:graphicFrameChg chg="del">
          <ac:chgData name="Dave Mazur" userId="9b876183-3b5b-4ac6-8ac9-1ba72b986a65" providerId="ADAL" clId="{C6B9E9E4-5E30-A54F-83B0-51D2DD393F63}" dt="2021-02-22T16:18:32.800" v="30" actId="478"/>
          <ac:graphicFrameMkLst>
            <pc:docMk/>
            <pc:sldMk cId="2219855149" sldId="1264"/>
            <ac:graphicFrameMk id="15" creationId="{1A2E21CD-0387-4A84-9F89-6E3BBF22A0CC}"/>
          </ac:graphicFrameMkLst>
        </pc:graphicFrameChg>
        <pc:graphicFrameChg chg="del">
          <ac:chgData name="Dave Mazur" userId="9b876183-3b5b-4ac6-8ac9-1ba72b986a65" providerId="ADAL" clId="{C6B9E9E4-5E30-A54F-83B0-51D2DD393F63}" dt="2021-02-22T16:18:36.756" v="32" actId="478"/>
          <ac:graphicFrameMkLst>
            <pc:docMk/>
            <pc:sldMk cId="2219855149" sldId="1264"/>
            <ac:graphicFrameMk id="16" creationId="{43B9F416-7B50-4542-A9F3-4D55B31917FB}"/>
          </ac:graphicFrameMkLst>
        </pc:graphicFrameChg>
        <pc:picChg chg="add mod">
          <ac:chgData name="Dave Mazur" userId="9b876183-3b5b-4ac6-8ac9-1ba72b986a65" providerId="ADAL" clId="{C6B9E9E4-5E30-A54F-83B0-51D2DD393F63}" dt="2021-02-22T16:19:10.045" v="44" actId="14100"/>
          <ac:picMkLst>
            <pc:docMk/>
            <pc:sldMk cId="2219855149" sldId="1264"/>
            <ac:picMk id="5" creationId="{1188EBAC-4103-C444-A780-BF4F1B82600C}"/>
          </ac:picMkLst>
        </pc:picChg>
      </pc:sldChg>
      <pc:sldChg chg="mod modShow">
        <pc:chgData name="Dave Mazur" userId="9b876183-3b5b-4ac6-8ac9-1ba72b986a65" providerId="ADAL" clId="{C6B9E9E4-5E30-A54F-83B0-51D2DD393F63}" dt="2021-02-22T16:12:51.193" v="26" actId="729"/>
        <pc:sldMkLst>
          <pc:docMk/>
          <pc:sldMk cId="3261481107" sldId="1265"/>
        </pc:sldMkLst>
      </pc:sldChg>
      <pc:sldChg chg="ord">
        <pc:chgData name="Dave Mazur" userId="9b876183-3b5b-4ac6-8ac9-1ba72b986a65" providerId="ADAL" clId="{C6B9E9E4-5E30-A54F-83B0-51D2DD393F63}" dt="2021-02-22T16:11:56.139" v="25" actId="20578"/>
        <pc:sldMkLst>
          <pc:docMk/>
          <pc:sldMk cId="6772155" sldId="1266"/>
        </pc:sldMkLst>
      </pc:sldChg>
      <pc:sldChg chg="addSp delSp modSp del mod">
        <pc:chgData name="Dave Mazur" userId="9b876183-3b5b-4ac6-8ac9-1ba72b986a65" providerId="ADAL" clId="{C6B9E9E4-5E30-A54F-83B0-51D2DD393F63}" dt="2021-02-24T13:58:10.214" v="898" actId="2696"/>
        <pc:sldMkLst>
          <pc:docMk/>
          <pc:sldMk cId="1889112765" sldId="1268"/>
        </pc:sldMkLst>
        <pc:spChg chg="mod">
          <ac:chgData name="Dave Mazur" userId="9b876183-3b5b-4ac6-8ac9-1ba72b986a65" providerId="ADAL" clId="{C6B9E9E4-5E30-A54F-83B0-51D2DD393F63}" dt="2021-02-24T13:55:27.438" v="652" actId="14100"/>
          <ac:spMkLst>
            <pc:docMk/>
            <pc:sldMk cId="1889112765" sldId="1268"/>
            <ac:spMk id="3" creationId="{B09287B2-93F1-C14C-B878-DDD5472B4F2E}"/>
          </ac:spMkLst>
        </pc:spChg>
        <pc:spChg chg="del">
          <ac:chgData name="Dave Mazur" userId="9b876183-3b5b-4ac6-8ac9-1ba72b986a65" providerId="ADAL" clId="{C6B9E9E4-5E30-A54F-83B0-51D2DD393F63}" dt="2021-02-24T13:54:22.130" v="631" actId="478"/>
          <ac:spMkLst>
            <pc:docMk/>
            <pc:sldMk cId="1889112765" sldId="1268"/>
            <ac:spMk id="4" creationId="{CE83E220-918E-8B4B-8181-1B452C48B597}"/>
          </ac:spMkLst>
        </pc:spChg>
        <pc:spChg chg="del">
          <ac:chgData name="Dave Mazur" userId="9b876183-3b5b-4ac6-8ac9-1ba72b986a65" providerId="ADAL" clId="{C6B9E9E4-5E30-A54F-83B0-51D2DD393F63}" dt="2021-02-24T13:54:22.130" v="631" actId="478"/>
          <ac:spMkLst>
            <pc:docMk/>
            <pc:sldMk cId="1889112765" sldId="1268"/>
            <ac:spMk id="5" creationId="{30D0DE8C-F1E7-C540-BC3A-FA9DC04F7E5B}"/>
          </ac:spMkLst>
        </pc:spChg>
        <pc:spChg chg="del">
          <ac:chgData name="Dave Mazur" userId="9b876183-3b5b-4ac6-8ac9-1ba72b986a65" providerId="ADAL" clId="{C6B9E9E4-5E30-A54F-83B0-51D2DD393F63}" dt="2021-02-24T13:54:22.130" v="631" actId="478"/>
          <ac:spMkLst>
            <pc:docMk/>
            <pc:sldMk cId="1889112765" sldId="1268"/>
            <ac:spMk id="6" creationId="{65A6B3B9-DFAD-C14E-9706-E695016070E1}"/>
          </ac:spMkLst>
        </pc:spChg>
        <pc:spChg chg="del">
          <ac:chgData name="Dave Mazur" userId="9b876183-3b5b-4ac6-8ac9-1ba72b986a65" providerId="ADAL" clId="{C6B9E9E4-5E30-A54F-83B0-51D2DD393F63}" dt="2021-02-24T13:54:22.130" v="631" actId="478"/>
          <ac:spMkLst>
            <pc:docMk/>
            <pc:sldMk cId="1889112765" sldId="1268"/>
            <ac:spMk id="7" creationId="{3E7352C5-06AE-0A4C-B01F-4D87363EBF05}"/>
          </ac:spMkLst>
        </pc:spChg>
        <pc:spChg chg="del">
          <ac:chgData name="Dave Mazur" userId="9b876183-3b5b-4ac6-8ac9-1ba72b986a65" providerId="ADAL" clId="{C6B9E9E4-5E30-A54F-83B0-51D2DD393F63}" dt="2021-02-24T13:54:22.130" v="631" actId="478"/>
          <ac:spMkLst>
            <pc:docMk/>
            <pc:sldMk cId="1889112765" sldId="1268"/>
            <ac:spMk id="9" creationId="{63091786-9D6F-A54D-9B09-6CA86BA3A486}"/>
          </ac:spMkLst>
        </pc:spChg>
        <pc:spChg chg="del">
          <ac:chgData name="Dave Mazur" userId="9b876183-3b5b-4ac6-8ac9-1ba72b986a65" providerId="ADAL" clId="{C6B9E9E4-5E30-A54F-83B0-51D2DD393F63}" dt="2021-02-24T13:54:22.130" v="631" actId="478"/>
          <ac:spMkLst>
            <pc:docMk/>
            <pc:sldMk cId="1889112765" sldId="1268"/>
            <ac:spMk id="10" creationId="{54197DF8-5E51-D34E-868C-301260DA9FC6}"/>
          </ac:spMkLst>
        </pc:spChg>
        <pc:spChg chg="del">
          <ac:chgData name="Dave Mazur" userId="9b876183-3b5b-4ac6-8ac9-1ba72b986a65" providerId="ADAL" clId="{C6B9E9E4-5E30-A54F-83B0-51D2DD393F63}" dt="2021-02-24T13:54:22.130" v="631" actId="478"/>
          <ac:spMkLst>
            <pc:docMk/>
            <pc:sldMk cId="1889112765" sldId="1268"/>
            <ac:spMk id="24" creationId="{4D00F791-2BEE-2846-9EFF-84A6CFB2EEE0}"/>
          </ac:spMkLst>
        </pc:spChg>
        <pc:picChg chg="del">
          <ac:chgData name="Dave Mazur" userId="9b876183-3b5b-4ac6-8ac9-1ba72b986a65" providerId="ADAL" clId="{C6B9E9E4-5E30-A54F-83B0-51D2DD393F63}" dt="2021-02-24T13:54:24.685" v="632" actId="478"/>
          <ac:picMkLst>
            <pc:docMk/>
            <pc:sldMk cId="1889112765" sldId="1268"/>
            <ac:picMk id="11" creationId="{C843B4E3-FDDD-7441-8AA3-8664E529FB92}"/>
          </ac:picMkLst>
        </pc:picChg>
        <pc:picChg chg="add mod">
          <ac:chgData name="Dave Mazur" userId="9b876183-3b5b-4ac6-8ac9-1ba72b986a65" providerId="ADAL" clId="{C6B9E9E4-5E30-A54F-83B0-51D2DD393F63}" dt="2021-02-24T13:55:34.335" v="654" actId="1076"/>
          <ac:picMkLst>
            <pc:docMk/>
            <pc:sldMk cId="1889112765" sldId="1268"/>
            <ac:picMk id="1026" creationId="{A3D3A1C1-F5C7-F546-A7F5-964B60B4ACD8}"/>
          </ac:picMkLst>
        </pc:picChg>
        <pc:cxnChg chg="del mod">
          <ac:chgData name="Dave Mazur" userId="9b876183-3b5b-4ac6-8ac9-1ba72b986a65" providerId="ADAL" clId="{C6B9E9E4-5E30-A54F-83B0-51D2DD393F63}" dt="2021-02-24T13:54:22.130" v="631" actId="478"/>
          <ac:cxnSpMkLst>
            <pc:docMk/>
            <pc:sldMk cId="1889112765" sldId="1268"/>
            <ac:cxnSpMk id="13" creationId="{7ACB01B4-B13C-3D49-B040-DF76F2F4CA3A}"/>
          </ac:cxnSpMkLst>
        </pc:cxnChg>
        <pc:cxnChg chg="del">
          <ac:chgData name="Dave Mazur" userId="9b876183-3b5b-4ac6-8ac9-1ba72b986a65" providerId="ADAL" clId="{C6B9E9E4-5E30-A54F-83B0-51D2DD393F63}" dt="2021-02-24T13:54:22.130" v="631" actId="478"/>
          <ac:cxnSpMkLst>
            <pc:docMk/>
            <pc:sldMk cId="1889112765" sldId="1268"/>
            <ac:cxnSpMk id="15" creationId="{B9CE3AF6-734D-4A47-8EF9-BC13C78B41C8}"/>
          </ac:cxnSpMkLst>
        </pc:cxnChg>
        <pc:cxnChg chg="del">
          <ac:chgData name="Dave Mazur" userId="9b876183-3b5b-4ac6-8ac9-1ba72b986a65" providerId="ADAL" clId="{C6B9E9E4-5E30-A54F-83B0-51D2DD393F63}" dt="2021-02-24T13:54:22.130" v="631" actId="478"/>
          <ac:cxnSpMkLst>
            <pc:docMk/>
            <pc:sldMk cId="1889112765" sldId="1268"/>
            <ac:cxnSpMk id="16" creationId="{BF5B7180-0858-5C4B-AFC7-E41B7A500A07}"/>
          </ac:cxnSpMkLst>
        </pc:cxnChg>
        <pc:cxnChg chg="del">
          <ac:chgData name="Dave Mazur" userId="9b876183-3b5b-4ac6-8ac9-1ba72b986a65" providerId="ADAL" clId="{C6B9E9E4-5E30-A54F-83B0-51D2DD393F63}" dt="2021-02-24T13:54:22.130" v="631" actId="478"/>
          <ac:cxnSpMkLst>
            <pc:docMk/>
            <pc:sldMk cId="1889112765" sldId="1268"/>
            <ac:cxnSpMk id="19" creationId="{3B8E3B15-4499-D747-A0D2-D212C4629D96}"/>
          </ac:cxnSpMkLst>
        </pc:cxnChg>
        <pc:cxnChg chg="del">
          <ac:chgData name="Dave Mazur" userId="9b876183-3b5b-4ac6-8ac9-1ba72b986a65" providerId="ADAL" clId="{C6B9E9E4-5E30-A54F-83B0-51D2DD393F63}" dt="2021-02-24T13:54:22.130" v="631" actId="478"/>
          <ac:cxnSpMkLst>
            <pc:docMk/>
            <pc:sldMk cId="1889112765" sldId="1268"/>
            <ac:cxnSpMk id="20" creationId="{94F3FF7E-060E-DF4D-B59C-DDEE8AFDF126}"/>
          </ac:cxnSpMkLst>
        </pc:cxnChg>
        <pc:cxnChg chg="del">
          <ac:chgData name="Dave Mazur" userId="9b876183-3b5b-4ac6-8ac9-1ba72b986a65" providerId="ADAL" clId="{C6B9E9E4-5E30-A54F-83B0-51D2DD393F63}" dt="2021-02-24T13:54:22.130" v="631" actId="478"/>
          <ac:cxnSpMkLst>
            <pc:docMk/>
            <pc:sldMk cId="1889112765" sldId="1268"/>
            <ac:cxnSpMk id="21" creationId="{02E3EB02-19DA-F648-B558-9FB9B8011424}"/>
          </ac:cxnSpMkLst>
        </pc:cxnChg>
        <pc:cxnChg chg="del">
          <ac:chgData name="Dave Mazur" userId="9b876183-3b5b-4ac6-8ac9-1ba72b986a65" providerId="ADAL" clId="{C6B9E9E4-5E30-A54F-83B0-51D2DD393F63}" dt="2021-02-24T13:54:22.130" v="631" actId="478"/>
          <ac:cxnSpMkLst>
            <pc:docMk/>
            <pc:sldMk cId="1889112765" sldId="1268"/>
            <ac:cxnSpMk id="22" creationId="{CC41253A-52DE-D94E-BBC0-C0C1657EC43C}"/>
          </ac:cxnSpMkLst>
        </pc:cxnChg>
      </pc:sldChg>
      <pc:sldChg chg="modNotesTx">
        <pc:chgData name="Dave Mazur" userId="9b876183-3b5b-4ac6-8ac9-1ba72b986a65" providerId="ADAL" clId="{C6B9E9E4-5E30-A54F-83B0-51D2DD393F63}" dt="2021-02-24T13:45:17.326" v="465" actId="20577"/>
        <pc:sldMkLst>
          <pc:docMk/>
          <pc:sldMk cId="4268890951" sldId="1271"/>
        </pc:sldMkLst>
      </pc:sldChg>
      <pc:sldChg chg="addSp delSp modSp new mod">
        <pc:chgData name="Dave Mazur" userId="9b876183-3b5b-4ac6-8ac9-1ba72b986a65" providerId="ADAL" clId="{C6B9E9E4-5E30-A54F-83B0-51D2DD393F63}" dt="2021-02-24T14:34:22.936" v="1365" actId="1076"/>
        <pc:sldMkLst>
          <pc:docMk/>
          <pc:sldMk cId="2360286958" sldId="1273"/>
        </pc:sldMkLst>
        <pc:spChg chg="del">
          <ac:chgData name="Dave Mazur" userId="9b876183-3b5b-4ac6-8ac9-1ba72b986a65" providerId="ADAL" clId="{C6B9E9E4-5E30-A54F-83B0-51D2DD393F63}" dt="2021-02-24T14:03:09.631" v="985" actId="478"/>
          <ac:spMkLst>
            <pc:docMk/>
            <pc:sldMk cId="2360286958" sldId="1273"/>
            <ac:spMk id="2" creationId="{18F5D604-6428-7945-BB1B-19D3A1F3FD15}"/>
          </ac:spMkLst>
        </pc:spChg>
        <pc:spChg chg="mod">
          <ac:chgData name="Dave Mazur" userId="9b876183-3b5b-4ac6-8ac9-1ba72b986a65" providerId="ADAL" clId="{C6B9E9E4-5E30-A54F-83B0-51D2DD393F63}" dt="2021-02-24T14:03:02.304" v="984" actId="20577"/>
          <ac:spMkLst>
            <pc:docMk/>
            <pc:sldMk cId="2360286958" sldId="1273"/>
            <ac:spMk id="3" creationId="{81C7B11C-4F0B-8745-9A75-3B87E032670F}"/>
          </ac:spMkLst>
        </pc:spChg>
        <pc:spChg chg="mod">
          <ac:chgData name="Dave Mazur" userId="9b876183-3b5b-4ac6-8ac9-1ba72b986a65" providerId="ADAL" clId="{C6B9E9E4-5E30-A54F-83B0-51D2DD393F63}" dt="2021-02-24T14:02:42.182" v="941" actId="20577"/>
          <ac:spMkLst>
            <pc:docMk/>
            <pc:sldMk cId="2360286958" sldId="1273"/>
            <ac:spMk id="4" creationId="{8F9B8D7D-BABD-704A-BDC3-BCE6A17BC782}"/>
          </ac:spMkLst>
        </pc:spChg>
        <pc:spChg chg="add mod">
          <ac:chgData name="Dave Mazur" userId="9b876183-3b5b-4ac6-8ac9-1ba72b986a65" providerId="ADAL" clId="{C6B9E9E4-5E30-A54F-83B0-51D2DD393F63}" dt="2021-02-24T14:06:48.275" v="1066" actId="1076"/>
          <ac:spMkLst>
            <pc:docMk/>
            <pc:sldMk cId="2360286958" sldId="1273"/>
            <ac:spMk id="7" creationId="{564E4FA2-19AF-C448-B4B7-100BF905974D}"/>
          </ac:spMkLst>
        </pc:spChg>
        <pc:spChg chg="add mod">
          <ac:chgData name="Dave Mazur" userId="9b876183-3b5b-4ac6-8ac9-1ba72b986a65" providerId="ADAL" clId="{C6B9E9E4-5E30-A54F-83B0-51D2DD393F63}" dt="2021-02-24T14:34:17.082" v="1363" actId="20577"/>
          <ac:spMkLst>
            <pc:docMk/>
            <pc:sldMk cId="2360286958" sldId="1273"/>
            <ac:spMk id="8" creationId="{21901CE2-A85E-A54D-93C9-233D10B46F57}"/>
          </ac:spMkLst>
        </pc:spChg>
        <pc:picChg chg="add mod">
          <ac:chgData name="Dave Mazur" userId="9b876183-3b5b-4ac6-8ac9-1ba72b986a65" providerId="ADAL" clId="{C6B9E9E4-5E30-A54F-83B0-51D2DD393F63}" dt="2021-02-24T14:34:20.674" v="1364" actId="1076"/>
          <ac:picMkLst>
            <pc:docMk/>
            <pc:sldMk cId="2360286958" sldId="1273"/>
            <ac:picMk id="5" creationId="{C18C61E1-3E9F-7744-AE53-0C8C9D1A1DA8}"/>
          </ac:picMkLst>
        </pc:picChg>
        <pc:picChg chg="add mod">
          <ac:chgData name="Dave Mazur" userId="9b876183-3b5b-4ac6-8ac9-1ba72b986a65" providerId="ADAL" clId="{C6B9E9E4-5E30-A54F-83B0-51D2DD393F63}" dt="2021-02-24T14:34:22.936" v="1365" actId="1076"/>
          <ac:picMkLst>
            <pc:docMk/>
            <pc:sldMk cId="2360286958" sldId="1273"/>
            <ac:picMk id="6" creationId="{98C99CF9-E1C7-D940-88A7-0365CB64617D}"/>
          </ac:picMkLst>
        </pc:picChg>
      </pc:sldChg>
      <pc:sldChg chg="modSp new del mod">
        <pc:chgData name="Dave Mazur" userId="9b876183-3b5b-4ac6-8ac9-1ba72b986a65" providerId="ADAL" clId="{C6B9E9E4-5E30-A54F-83B0-51D2DD393F63}" dt="2021-02-22T16:43:39.742" v="353" actId="2696"/>
        <pc:sldMkLst>
          <pc:docMk/>
          <pc:sldMk cId="2117435454" sldId="1274"/>
        </pc:sldMkLst>
        <pc:spChg chg="mod">
          <ac:chgData name="Dave Mazur" userId="9b876183-3b5b-4ac6-8ac9-1ba72b986a65" providerId="ADAL" clId="{C6B9E9E4-5E30-A54F-83B0-51D2DD393F63}" dt="2021-02-22T16:23:58.297" v="146" actId="20577"/>
          <ac:spMkLst>
            <pc:docMk/>
            <pc:sldMk cId="2117435454" sldId="1274"/>
            <ac:spMk id="4" creationId="{0A51E316-11AB-B24F-801D-B8D28D5D5373}"/>
          </ac:spMkLst>
        </pc:spChg>
      </pc:sldChg>
      <pc:sldChg chg="modSp new mod">
        <pc:chgData name="Dave Mazur" userId="9b876183-3b5b-4ac6-8ac9-1ba72b986a65" providerId="ADAL" clId="{C6B9E9E4-5E30-A54F-83B0-51D2DD393F63}" dt="2021-02-24T13:47:55.256" v="488" actId="20577"/>
        <pc:sldMkLst>
          <pc:docMk/>
          <pc:sldMk cId="492110162" sldId="1275"/>
        </pc:sldMkLst>
        <pc:spChg chg="mod">
          <ac:chgData name="Dave Mazur" userId="9b876183-3b5b-4ac6-8ac9-1ba72b986a65" providerId="ADAL" clId="{C6B9E9E4-5E30-A54F-83B0-51D2DD393F63}" dt="2021-02-24T13:47:55.256" v="488" actId="20577"/>
          <ac:spMkLst>
            <pc:docMk/>
            <pc:sldMk cId="492110162" sldId="1275"/>
            <ac:spMk id="2" creationId="{6FAC781D-3032-6D45-8F2B-1D08084571AE}"/>
          </ac:spMkLst>
        </pc:spChg>
        <pc:spChg chg="mod">
          <ac:chgData name="Dave Mazur" userId="9b876183-3b5b-4ac6-8ac9-1ba72b986a65" providerId="ADAL" clId="{C6B9E9E4-5E30-A54F-83B0-51D2DD393F63}" dt="2021-02-22T16:32:48.976" v="198" actId="20577"/>
          <ac:spMkLst>
            <pc:docMk/>
            <pc:sldMk cId="492110162" sldId="1275"/>
            <ac:spMk id="3" creationId="{5CB73697-CA99-324B-80DA-CD53D41DAD17}"/>
          </ac:spMkLst>
        </pc:spChg>
      </pc:sldChg>
      <pc:sldChg chg="addSp delSp modSp new del mod modNotesTx">
        <pc:chgData name="Dave Mazur" userId="9b876183-3b5b-4ac6-8ac9-1ba72b986a65" providerId="ADAL" clId="{C6B9E9E4-5E30-A54F-83B0-51D2DD393F63}" dt="2021-02-24T14:00:28.975" v="899" actId="2696"/>
        <pc:sldMkLst>
          <pc:docMk/>
          <pc:sldMk cId="846630736" sldId="1276"/>
        </pc:sldMkLst>
        <pc:spChg chg="mod">
          <ac:chgData name="Dave Mazur" userId="9b876183-3b5b-4ac6-8ac9-1ba72b986a65" providerId="ADAL" clId="{C6B9E9E4-5E30-A54F-83B0-51D2DD393F63}" dt="2021-02-22T16:40:08.309" v="200"/>
          <ac:spMkLst>
            <pc:docMk/>
            <pc:sldMk cId="846630736" sldId="1276"/>
            <ac:spMk id="2" creationId="{C28C96E6-10FB-F747-930F-D08F1AC4FDFA}"/>
          </ac:spMkLst>
        </pc:spChg>
        <pc:spChg chg="del">
          <ac:chgData name="Dave Mazur" userId="9b876183-3b5b-4ac6-8ac9-1ba72b986a65" providerId="ADAL" clId="{C6B9E9E4-5E30-A54F-83B0-51D2DD393F63}" dt="2021-02-22T16:40:10.431" v="201" actId="478"/>
          <ac:spMkLst>
            <pc:docMk/>
            <pc:sldMk cId="846630736" sldId="1276"/>
            <ac:spMk id="3" creationId="{4B706578-ED6D-5349-93D3-AA4A860885CA}"/>
          </ac:spMkLst>
        </pc:spChg>
        <pc:spChg chg="del">
          <ac:chgData name="Dave Mazur" userId="9b876183-3b5b-4ac6-8ac9-1ba72b986a65" providerId="ADAL" clId="{C6B9E9E4-5E30-A54F-83B0-51D2DD393F63}" dt="2021-02-22T16:40:41.283" v="202"/>
          <ac:spMkLst>
            <pc:docMk/>
            <pc:sldMk cId="846630736" sldId="1276"/>
            <ac:spMk id="4" creationId="{318F10FD-ED08-4945-BC5A-793359DFEFE6}"/>
          </ac:spMkLst>
        </pc:spChg>
        <pc:spChg chg="del">
          <ac:chgData name="Dave Mazur" userId="9b876183-3b5b-4ac6-8ac9-1ba72b986a65" providerId="ADAL" clId="{C6B9E9E4-5E30-A54F-83B0-51D2DD393F63}" dt="2021-02-22T16:41:29.002" v="271"/>
          <ac:spMkLst>
            <pc:docMk/>
            <pc:sldMk cId="846630736" sldId="1276"/>
            <ac:spMk id="5" creationId="{A5B826DC-F2C0-074F-8435-CB71EDE3C348}"/>
          </ac:spMkLst>
        </pc:spChg>
        <pc:picChg chg="add mod">
          <ac:chgData name="Dave Mazur" userId="9b876183-3b5b-4ac6-8ac9-1ba72b986a65" providerId="ADAL" clId="{C6B9E9E4-5E30-A54F-83B0-51D2DD393F63}" dt="2021-02-22T16:42:10.240" v="351" actId="1076"/>
          <ac:picMkLst>
            <pc:docMk/>
            <pc:sldMk cId="846630736" sldId="1276"/>
            <ac:picMk id="6" creationId="{517B1B6B-2A71-0E48-AFD9-C8F8C0AB8429}"/>
          </ac:picMkLst>
        </pc:picChg>
        <pc:picChg chg="add mod">
          <ac:chgData name="Dave Mazur" userId="9b876183-3b5b-4ac6-8ac9-1ba72b986a65" providerId="ADAL" clId="{C6B9E9E4-5E30-A54F-83B0-51D2DD393F63}" dt="2021-02-22T16:42:12.411" v="352" actId="1076"/>
          <ac:picMkLst>
            <pc:docMk/>
            <pc:sldMk cId="846630736" sldId="1276"/>
            <ac:picMk id="7" creationId="{27C02657-8FD7-0945-ABA1-F438CB542193}"/>
          </ac:picMkLst>
        </pc:picChg>
      </pc:sldChg>
      <pc:sldChg chg="addSp delSp modSp new mod">
        <pc:chgData name="Dave Mazur" userId="9b876183-3b5b-4ac6-8ac9-1ba72b986a65" providerId="ADAL" clId="{C6B9E9E4-5E30-A54F-83B0-51D2DD393F63}" dt="2021-02-24T13:51:10.089" v="630" actId="20577"/>
        <pc:sldMkLst>
          <pc:docMk/>
          <pc:sldMk cId="2111531270" sldId="1277"/>
        </pc:sldMkLst>
        <pc:spChg chg="mod">
          <ac:chgData name="Dave Mazur" userId="9b876183-3b5b-4ac6-8ac9-1ba72b986a65" providerId="ADAL" clId="{C6B9E9E4-5E30-A54F-83B0-51D2DD393F63}" dt="2021-02-24T13:49:14.308" v="502" actId="20577"/>
          <ac:spMkLst>
            <pc:docMk/>
            <pc:sldMk cId="2111531270" sldId="1277"/>
            <ac:spMk id="2" creationId="{B961C0F7-8D8B-F142-94EF-2C19F5FA83D4}"/>
          </ac:spMkLst>
        </pc:spChg>
        <pc:spChg chg="del">
          <ac:chgData name="Dave Mazur" userId="9b876183-3b5b-4ac6-8ac9-1ba72b986a65" providerId="ADAL" clId="{C6B9E9E4-5E30-A54F-83B0-51D2DD393F63}" dt="2021-02-24T13:50:29.724" v="611"/>
          <ac:spMkLst>
            <pc:docMk/>
            <pc:sldMk cId="2111531270" sldId="1277"/>
            <ac:spMk id="3" creationId="{9D7F3337-FE3E-B346-B0DE-B1E23BA8C714}"/>
          </ac:spMkLst>
        </pc:spChg>
        <pc:spChg chg="del">
          <ac:chgData name="Dave Mazur" userId="9b876183-3b5b-4ac6-8ac9-1ba72b986a65" providerId="ADAL" clId="{C6B9E9E4-5E30-A54F-83B0-51D2DD393F63}" dt="2021-02-24T13:50:40.640" v="614" actId="478"/>
          <ac:spMkLst>
            <pc:docMk/>
            <pc:sldMk cId="2111531270" sldId="1277"/>
            <ac:spMk id="4" creationId="{E068CC39-1E02-3343-A1A5-6A68B1CC0AA6}"/>
          </ac:spMkLst>
        </pc:spChg>
        <pc:spChg chg="mod">
          <ac:chgData name="Dave Mazur" userId="9b876183-3b5b-4ac6-8ac9-1ba72b986a65" providerId="ADAL" clId="{C6B9E9E4-5E30-A54F-83B0-51D2DD393F63}" dt="2021-02-24T13:51:10.089" v="630" actId="20577"/>
          <ac:spMkLst>
            <pc:docMk/>
            <pc:sldMk cId="2111531270" sldId="1277"/>
            <ac:spMk id="5" creationId="{C19D4968-B769-3B41-9B6A-BAB590B6CEAB}"/>
          </ac:spMkLst>
        </pc:spChg>
        <pc:picChg chg="add mod">
          <ac:chgData name="Dave Mazur" userId="9b876183-3b5b-4ac6-8ac9-1ba72b986a65" providerId="ADAL" clId="{C6B9E9E4-5E30-A54F-83B0-51D2DD393F63}" dt="2021-02-24T13:50:37.597" v="613" actId="1076"/>
          <ac:picMkLst>
            <pc:docMk/>
            <pc:sldMk cId="2111531270" sldId="1277"/>
            <ac:picMk id="6" creationId="{44EF1BF8-4B3C-AE42-BB55-770417731A29}"/>
          </ac:picMkLst>
        </pc:picChg>
      </pc:sldChg>
      <pc:sldChg chg="addSp delSp modSp new mod modNotesTx">
        <pc:chgData name="Dave Mazur" userId="9b876183-3b5b-4ac6-8ac9-1ba72b986a65" providerId="ADAL" clId="{C6B9E9E4-5E30-A54F-83B0-51D2DD393F63}" dt="2021-02-24T14:33:10" v="1361" actId="20577"/>
        <pc:sldMkLst>
          <pc:docMk/>
          <pc:sldMk cId="1988024030" sldId="1278"/>
        </pc:sldMkLst>
        <pc:spChg chg="mod">
          <ac:chgData name="Dave Mazur" userId="9b876183-3b5b-4ac6-8ac9-1ba72b986a65" providerId="ADAL" clId="{C6B9E9E4-5E30-A54F-83B0-51D2DD393F63}" dt="2021-02-24T13:56:00.980" v="683" actId="20577"/>
          <ac:spMkLst>
            <pc:docMk/>
            <pc:sldMk cId="1988024030" sldId="1278"/>
            <ac:spMk id="2" creationId="{4F398BE6-12CD-8247-97B4-7C38CBADED08}"/>
          </ac:spMkLst>
        </pc:spChg>
        <pc:spChg chg="add mod">
          <ac:chgData name="Dave Mazur" userId="9b876183-3b5b-4ac6-8ac9-1ba72b986a65" providerId="ADAL" clId="{C6B9E9E4-5E30-A54F-83B0-51D2DD393F63}" dt="2021-02-24T14:29:01.206" v="1121" actId="20577"/>
          <ac:spMkLst>
            <pc:docMk/>
            <pc:sldMk cId="1988024030" sldId="1278"/>
            <ac:spMk id="3" creationId="{59EA70B9-9744-4E46-A863-25A8F686679E}"/>
          </ac:spMkLst>
        </pc:spChg>
        <pc:spChg chg="del">
          <ac:chgData name="Dave Mazur" userId="9b876183-3b5b-4ac6-8ac9-1ba72b986a65" providerId="ADAL" clId="{C6B9E9E4-5E30-A54F-83B0-51D2DD393F63}" dt="2021-02-24T13:55:53.961" v="656"/>
          <ac:spMkLst>
            <pc:docMk/>
            <pc:sldMk cId="1988024030" sldId="1278"/>
            <ac:spMk id="3" creationId="{863EAAE7-22AD-3A43-9778-4FEF1053DFED}"/>
          </ac:spMkLst>
        </pc:spChg>
        <pc:spChg chg="del">
          <ac:chgData name="Dave Mazur" userId="9b876183-3b5b-4ac6-8ac9-1ba72b986a65" providerId="ADAL" clId="{C6B9E9E4-5E30-A54F-83B0-51D2DD393F63}" dt="2021-02-24T13:56:03.529" v="684" actId="478"/>
          <ac:spMkLst>
            <pc:docMk/>
            <pc:sldMk cId="1988024030" sldId="1278"/>
            <ac:spMk id="4" creationId="{BEF8BE77-2AB4-1049-B92C-DE34AFF47505}"/>
          </ac:spMkLst>
        </pc:spChg>
        <pc:spChg chg="add mod">
          <ac:chgData name="Dave Mazur" userId="9b876183-3b5b-4ac6-8ac9-1ba72b986a65" providerId="ADAL" clId="{C6B9E9E4-5E30-A54F-83B0-51D2DD393F63}" dt="2021-02-24T14:31:33.431" v="1249" actId="113"/>
          <ac:spMkLst>
            <pc:docMk/>
            <pc:sldMk cId="1988024030" sldId="1278"/>
            <ac:spMk id="4" creationId="{DA6BD509-335F-7949-92B0-99EB71AEDD9C}"/>
          </ac:spMkLst>
        </pc:spChg>
        <pc:spChg chg="mod">
          <ac:chgData name="Dave Mazur" userId="9b876183-3b5b-4ac6-8ac9-1ba72b986a65" providerId="ADAL" clId="{C6B9E9E4-5E30-A54F-83B0-51D2DD393F63}" dt="2021-02-24T14:31:22.295" v="1247" actId="20577"/>
          <ac:spMkLst>
            <pc:docMk/>
            <pc:sldMk cId="1988024030" sldId="1278"/>
            <ac:spMk id="5" creationId="{88E8C3AB-5348-2C40-9831-9C3AE6682708}"/>
          </ac:spMkLst>
        </pc:spChg>
        <pc:spChg chg="add mod">
          <ac:chgData name="Dave Mazur" userId="9b876183-3b5b-4ac6-8ac9-1ba72b986a65" providerId="ADAL" clId="{C6B9E9E4-5E30-A54F-83B0-51D2DD393F63}" dt="2021-02-24T14:28:15.166" v="1115" actId="207"/>
          <ac:spMkLst>
            <pc:docMk/>
            <pc:sldMk cId="1988024030" sldId="1278"/>
            <ac:spMk id="7" creationId="{B348DB4C-28AB-3340-9349-8A36D7789060}"/>
          </ac:spMkLst>
        </pc:spChg>
        <pc:spChg chg="add mod">
          <ac:chgData name="Dave Mazur" userId="9b876183-3b5b-4ac6-8ac9-1ba72b986a65" providerId="ADAL" clId="{C6B9E9E4-5E30-A54F-83B0-51D2DD393F63}" dt="2021-02-24T14:31:40.845" v="1251" actId="113"/>
          <ac:spMkLst>
            <pc:docMk/>
            <pc:sldMk cId="1988024030" sldId="1278"/>
            <ac:spMk id="8" creationId="{0A685A1A-53C4-8245-AD79-D26F41ADB220}"/>
          </ac:spMkLst>
        </pc:spChg>
        <pc:picChg chg="add mod">
          <ac:chgData name="Dave Mazur" userId="9b876183-3b5b-4ac6-8ac9-1ba72b986a65" providerId="ADAL" clId="{C6B9E9E4-5E30-A54F-83B0-51D2DD393F63}" dt="2021-02-24T14:01:49.424" v="906" actId="1076"/>
          <ac:picMkLst>
            <pc:docMk/>
            <pc:sldMk cId="1988024030" sldId="1278"/>
            <ac:picMk id="6" creationId="{B99B32A6-6A73-E04F-8769-58DF31831926}"/>
          </ac:picMkLst>
        </pc:picChg>
      </pc:sldChg>
      <pc:sldChg chg="modSp add mod">
        <pc:chgData name="Dave Mazur" userId="9b876183-3b5b-4ac6-8ac9-1ba72b986a65" providerId="ADAL" clId="{C6B9E9E4-5E30-A54F-83B0-51D2DD393F63}" dt="2021-02-24T14:37:17.881" v="1377" actId="20577"/>
        <pc:sldMkLst>
          <pc:docMk/>
          <pc:sldMk cId="2068189964" sldId="1279"/>
        </pc:sldMkLst>
        <pc:spChg chg="mod">
          <ac:chgData name="Dave Mazur" userId="9b876183-3b5b-4ac6-8ac9-1ba72b986a65" providerId="ADAL" clId="{C6B9E9E4-5E30-A54F-83B0-51D2DD393F63}" dt="2021-02-24T14:37:17.881" v="1377" actId="20577"/>
          <ac:spMkLst>
            <pc:docMk/>
            <pc:sldMk cId="2068189964" sldId="1279"/>
            <ac:spMk id="2" creationId="{61A1CFE3-8F56-4D40-82F3-B3A67FD4DCA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4/30/21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4/30/21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048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Metropolis" panose="00000500000000000000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412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047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04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755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46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28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Sidecar applications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980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162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96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85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53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244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66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Crazy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056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Metropolis" panose="00000500000000000000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20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623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218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173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8647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gradFill>
          <a:gsLst>
            <a:gs pos="18000">
              <a:schemeClr val="bg1">
                <a:alpha val="25000"/>
              </a:schemeClr>
            </a:gs>
            <a:gs pos="46000">
              <a:srgbClr val="FFFFFF">
                <a:alpha val="64000"/>
              </a:srgbClr>
            </a:gs>
            <a:gs pos="77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648726C-B2BD-4135-ADE3-52FF56AD77F5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58AF20E-7139-4827-9F58-EE00B1E721E4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6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68110C-E46D-4822-8A9F-224ED899D57E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157E71-DAA3-43BC-BBA5-3F0C9ABF7C9C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616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FDB9688-152E-49CC-B4E6-B918B5095574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8ECF1F4-A2A9-44EE-8B50-28E7A0640A1F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44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617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389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159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102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5331" y="2011260"/>
            <a:ext cx="5724640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302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6688" y="5066406"/>
            <a:ext cx="457772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7613" y="457200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012" y="1600200"/>
            <a:ext cx="6191001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628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2" r:id="rId17"/>
    <p:sldLayoutId id="2147484003" r:id="rId18"/>
    <p:sldLayoutId id="2147483956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3962" r:id="rId25"/>
    <p:sldLayoutId id="2147483963" r:id="rId26"/>
    <p:sldLayoutId id="2147483964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  <p:sldLayoutId id="2147483971" r:id="rId34"/>
    <p:sldLayoutId id="2147483972" r:id="rId35"/>
    <p:sldLayoutId id="2147483973" r:id="rId36"/>
    <p:sldLayoutId id="2147483974" r:id="rId37"/>
    <p:sldLayoutId id="2147483975" r:id="rId38"/>
    <p:sldLayoutId id="2147483976" r:id="rId39"/>
    <p:sldLayoutId id="2147483977" r:id="rId40"/>
    <p:sldLayoutId id="2147483978" r:id="rId41"/>
    <p:sldLayoutId id="2147483979" r:id="rId42"/>
    <p:sldLayoutId id="2147483980" r:id="rId43"/>
    <p:sldLayoutId id="2147483981" r:id="rId44"/>
    <p:sldLayoutId id="2147483982" r:id="rId45"/>
    <p:sldLayoutId id="2147483983" r:id="rId46"/>
    <p:sldLayoutId id="2147483984" r:id="rId47"/>
    <p:sldLayoutId id="2147483985" r:id="rId48"/>
    <p:sldLayoutId id="2147483996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italone.com/tech/cloud/container-runtim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extend/plugin_api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github.com/EllisPaul/modern-app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academy.com/blog/docker/6-years-of-docker-hands-on-docker-training/" TargetMode="External"/><Relationship Id="rId2" Type="http://schemas.openxmlformats.org/officeDocument/2006/relationships/hyperlink" Target="https://docs.docker.com/get-started/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confluence.eng.vmware.com/pages/viewpage.action?pageId=115976924" TargetMode="External"/><Relationship Id="rId4" Type="http://schemas.openxmlformats.org/officeDocument/2006/relationships/hyperlink" Target="https://landscape.cncf.io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88F6-4216-9943-BB63-78EBE925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FC783-9AF6-FE42-B144-61B6B9A8584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Foundation for Modern Apps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422351-D33E-A94D-930B-49BA90A3BB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March, 2021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7583C-2CC2-7C41-8D1E-1C40F0063C0F}"/>
              </a:ext>
            </a:extLst>
          </p:cNvPr>
          <p:cNvSpPr/>
          <p:nvPr/>
        </p:nvSpPr>
        <p:spPr>
          <a:xfrm>
            <a:off x="6592948" y="4492317"/>
            <a:ext cx="5324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Ellis Paul, Senior TAM</a:t>
            </a:r>
          </a:p>
        </p:txBody>
      </p:sp>
    </p:spTree>
    <p:extLst>
      <p:ext uri="{BB962C8B-B14F-4D97-AF65-F5344CB8AC3E}">
        <p14:creationId xmlns:p14="http://schemas.microsoft.com/office/powerpoint/2010/main" val="616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C65C015-FB65-944E-BB7E-E1408D6EA16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081E41-3BFB-8F43-B028-69A3289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vs VMs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17C5E-AA98-8A42-94DA-B65346513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45872"/>
            <a:ext cx="12188825" cy="516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9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98BE6-12CD-8247-97B4-7C38CBAD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Runtime Formats</a:t>
            </a:r>
            <a:br>
              <a:rPr lang="en-US" sz="2000" dirty="0"/>
            </a:br>
            <a:r>
              <a:rPr lang="en-US" sz="1800" dirty="0"/>
              <a:t>see: </a:t>
            </a:r>
            <a:r>
              <a:rPr lang="en-US" sz="1800" dirty="0">
                <a:hlinkClick r:id="rId3"/>
              </a:rPr>
              <a:t>https://www.capitalone.com/tech/cloud/container-runtime/</a:t>
            </a:r>
            <a:r>
              <a:rPr lang="en-US" sz="1800" dirty="0"/>
              <a:t> for more info</a:t>
            </a: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8C3AB-5348-2C40-9831-9C3AE668270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OCI is a runtime specification that describes how to unpack and run a container</a:t>
            </a:r>
          </a:p>
          <a:p>
            <a:r>
              <a:rPr lang="en-US" dirty="0" err="1"/>
              <a:t>runC</a:t>
            </a:r>
            <a:r>
              <a:rPr lang="en-US" dirty="0"/>
              <a:t> is the OCI maintained implementation</a:t>
            </a:r>
          </a:p>
          <a:p>
            <a:r>
              <a:rPr lang="en-US" dirty="0"/>
              <a:t>OCI standard provides interoperability between container solutions</a:t>
            </a:r>
          </a:p>
        </p:txBody>
      </p:sp>
      <p:pic>
        <p:nvPicPr>
          <p:cNvPr id="6" name="Picture 2" descr="Kubernetes vs. Docker">
            <a:extLst>
              <a:ext uri="{FF2B5EF4-FFF2-40B4-BE49-F238E27FC236}">
                <a16:creationId xmlns:a16="http://schemas.microsoft.com/office/drawing/2014/main" id="{B99B32A6-6A73-E04F-8769-58DF31831926}"/>
              </a:ext>
            </a:extLst>
          </p:cNvPr>
          <p:cNvPicPr>
            <a:picLocks noGrp="1" noChangeAspect="1" noChangeArrowheads="1"/>
          </p:cNvPicPr>
          <p:nvPr>
            <p:ph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737" y="959938"/>
            <a:ext cx="6470248" cy="538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9EA70B9-9744-4E46-A863-25A8F686679E}"/>
              </a:ext>
            </a:extLst>
          </p:cNvPr>
          <p:cNvSpPr/>
          <p:nvPr/>
        </p:nvSpPr>
        <p:spPr>
          <a:xfrm>
            <a:off x="4143737" y="4988689"/>
            <a:ext cx="6724891" cy="1352229"/>
          </a:xfrm>
          <a:prstGeom prst="roundRect">
            <a:avLst/>
          </a:prstGeom>
          <a:solidFill>
            <a:schemeClr val="accent1">
              <a:alpha val="2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48DB4C-28AB-3340-9349-8A36D7789060}"/>
              </a:ext>
            </a:extLst>
          </p:cNvPr>
          <p:cNvSpPr/>
          <p:nvPr/>
        </p:nvSpPr>
        <p:spPr>
          <a:xfrm>
            <a:off x="4143736" y="2974313"/>
            <a:ext cx="6724891" cy="135222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2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D509-335F-7949-92B0-99EB71AEDD9C}"/>
              </a:ext>
            </a:extLst>
          </p:cNvPr>
          <p:cNvSpPr txBox="1"/>
          <p:nvPr/>
        </p:nvSpPr>
        <p:spPr>
          <a:xfrm>
            <a:off x="9476509" y="5056731"/>
            <a:ext cx="108523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/>
              <a:t>OCI Runtime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685A1A-53C4-8245-AD79-D26F41ADB220}"/>
              </a:ext>
            </a:extLst>
          </p:cNvPr>
          <p:cNvSpPr txBox="1"/>
          <p:nvPr/>
        </p:nvSpPr>
        <p:spPr>
          <a:xfrm>
            <a:off x="10257171" y="2974313"/>
            <a:ext cx="34304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/>
              <a:t>CRI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80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1C0F7-8D8B-F142-94EF-2C19F5FA8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EF1BF8-4B3C-AE42-BB55-770417731A29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4867379" y="603251"/>
            <a:ext cx="4858512" cy="607889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9D4968-B769-3B41-9B6A-BAB590B6CE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Docker is divided into two services</a:t>
            </a:r>
          </a:p>
          <a:p>
            <a:r>
              <a:rPr lang="en-US" dirty="0" err="1"/>
              <a:t>Containerd</a:t>
            </a:r>
            <a:endParaRPr lang="en-US" dirty="0"/>
          </a:p>
          <a:p>
            <a:r>
              <a:rPr lang="en-US" dirty="0"/>
              <a:t>- managing containers</a:t>
            </a:r>
          </a:p>
          <a:p>
            <a:r>
              <a:rPr lang="en-US" dirty="0" err="1"/>
              <a:t>Dockerd</a:t>
            </a:r>
            <a:endParaRPr lang="en-US" dirty="0"/>
          </a:p>
          <a:p>
            <a:r>
              <a:rPr lang="en-US" dirty="0"/>
              <a:t>- everything else</a:t>
            </a:r>
          </a:p>
        </p:txBody>
      </p:sp>
    </p:spTree>
    <p:extLst>
      <p:ext uri="{BB962C8B-B14F-4D97-AF65-F5344CB8AC3E}">
        <p14:creationId xmlns:p14="http://schemas.microsoft.com/office/powerpoint/2010/main" val="211153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1C7B11C-4F0B-8745-9A75-3B87E032670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Kubernetes is shifting away from Docker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9B8D7D-BABD-704A-BDC3-BCE6A17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Dockershim</a:t>
            </a:r>
            <a:r>
              <a:rPr lang="en-US" dirty="0"/>
              <a:t> Deprecation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8C61E1-3E9F-7744-AE53-0C8C9D1A1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71" y="1572570"/>
            <a:ext cx="9166771" cy="19609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C99CF9-E1C7-D940-88A7-0365CB646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323" y="3883198"/>
            <a:ext cx="5978782" cy="2162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4E4FA2-19AF-C448-B4B7-100BF905974D}"/>
              </a:ext>
            </a:extLst>
          </p:cNvPr>
          <p:cNvSpPr txBox="1"/>
          <p:nvPr/>
        </p:nvSpPr>
        <p:spPr>
          <a:xfrm>
            <a:off x="592866" y="1468067"/>
            <a:ext cx="5681042" cy="24622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/>
              <a:t>Kubernetes with Docker Shim (currently being deprecated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01CE2-A85E-A54D-93C9-233D10B46F57}"/>
              </a:ext>
            </a:extLst>
          </p:cNvPr>
          <p:cNvSpPr txBox="1"/>
          <p:nvPr/>
        </p:nvSpPr>
        <p:spPr>
          <a:xfrm>
            <a:off x="579809" y="3391785"/>
            <a:ext cx="2696251" cy="56938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endParaRPr lang="en-US" sz="1600" b="1" dirty="0"/>
          </a:p>
          <a:p>
            <a:pPr algn="l">
              <a:spcAft>
                <a:spcPts val="600"/>
              </a:spcAft>
            </a:pPr>
            <a:r>
              <a:rPr lang="en-US" sz="1600" b="1" dirty="0"/>
              <a:t>Kubernetes with </a:t>
            </a:r>
            <a:r>
              <a:rPr lang="en-US" sz="1600" b="1" dirty="0" err="1"/>
              <a:t>containerd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6028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25452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83C555-2886-354D-BD82-C9476CF8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vert="horz" wrap="none" lIns="0" tIns="0" rIns="0" bIns="0" rtlCol="0" anchor="b">
            <a:normAutofit/>
          </a:bodyPr>
          <a:lstStyle/>
          <a:p>
            <a:r>
              <a:rPr lang="en-US" sz="2600" b="0" kern="1200">
                <a:latin typeface="+mj-lt"/>
                <a:ea typeface="+mj-ea"/>
                <a:cs typeface="+mj-cs"/>
              </a:rPr>
              <a:t>Docker Defined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87328B-82A6-6C44-889C-4074C479FB5A}"/>
              </a:ext>
            </a:extLst>
          </p:cNvPr>
          <p:cNvSpPr txBox="1"/>
          <p:nvPr/>
        </p:nvSpPr>
        <p:spPr>
          <a:xfrm>
            <a:off x="-1" y="1600200"/>
            <a:ext cx="5893593" cy="4572000"/>
          </a:xfrm>
          <a:prstGeom prst="rect">
            <a:avLst/>
          </a:prstGeom>
        </p:spPr>
        <p:txBody>
          <a:bodyPr vert="horz" lIns="594360" tIns="0" rIns="0" bIns="0" rtlCol="0">
            <a:normAutofit/>
          </a:bodyPr>
          <a:lstStyle/>
          <a:p>
            <a:pPr>
              <a:spcAft>
                <a:spcPts val="600"/>
              </a:spcAft>
              <a:buSzPct val="90000"/>
            </a:pPr>
            <a:r>
              <a:rPr lang="en-US" sz="3200" dirty="0">
                <a:solidFill>
                  <a:schemeClr val="tx2"/>
                </a:solidFill>
              </a:rPr>
              <a:t>Docker is a tool designed to make it easier to create, deploy and run applications using containers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DA4F1787-553E-5446-AB61-D50C3A914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385" y="1600200"/>
            <a:ext cx="5787342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37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BE4749-7230-C044-A826-97D0B38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43880-AF00-D847-BDFB-AB0C97BC4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813" y="1270659"/>
            <a:ext cx="6019194" cy="496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4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C48872-47A7-4B47-97F9-331BB8B24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27741"/>
            <a:ext cx="11001004" cy="381000"/>
          </a:xfrm>
        </p:spPr>
        <p:txBody>
          <a:bodyPr/>
          <a:lstStyle/>
          <a:p>
            <a:r>
              <a:rPr lang="en-US" dirty="0"/>
              <a:t>Basic Container Architecture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FC9C78-AC2F-E446-90C8-7D7384C03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01" y="1511300"/>
            <a:ext cx="5664200" cy="3835400"/>
          </a:xfrm>
          <a:prstGeom prst="rect">
            <a:avLst/>
          </a:prstGeom>
        </p:spPr>
      </p:pic>
      <p:sp>
        <p:nvSpPr>
          <p:cNvPr id="4" name="Double Brace 3">
            <a:extLst>
              <a:ext uri="{FF2B5EF4-FFF2-40B4-BE49-F238E27FC236}">
                <a16:creationId xmlns:a16="http://schemas.microsoft.com/office/drawing/2014/main" id="{F80A9DE5-F447-3D4D-B3D0-FA0308801FCE}"/>
              </a:ext>
            </a:extLst>
          </p:cNvPr>
          <p:cNvSpPr/>
          <p:nvPr/>
        </p:nvSpPr>
        <p:spPr bwMode="gray">
          <a:xfrm>
            <a:off x="6650182" y="1288473"/>
            <a:ext cx="4445342" cy="4613563"/>
          </a:xfrm>
          <a:prstGeom prst="bracePair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652F23-6C49-C14A-9ABA-658C53280A77}"/>
              </a:ext>
            </a:extLst>
          </p:cNvPr>
          <p:cNvSpPr/>
          <p:nvPr/>
        </p:nvSpPr>
        <p:spPr>
          <a:xfrm>
            <a:off x="7356762" y="4771744"/>
            <a:ext cx="3034145" cy="7966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Plugins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F89DD2-6CAF-1D46-BBAF-540B3478565A}"/>
              </a:ext>
            </a:extLst>
          </p:cNvPr>
          <p:cNvSpPr/>
          <p:nvPr/>
        </p:nvSpPr>
        <p:spPr>
          <a:xfrm>
            <a:off x="7356763" y="3715685"/>
            <a:ext cx="3034145" cy="796636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DC81F2-5184-DC46-AAB3-EA0041D18BB0}"/>
              </a:ext>
            </a:extLst>
          </p:cNvPr>
          <p:cNvSpPr/>
          <p:nvPr/>
        </p:nvSpPr>
        <p:spPr>
          <a:xfrm>
            <a:off x="7356763" y="2670963"/>
            <a:ext cx="3034145" cy="7966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89C739-77CC-6440-9AFD-B5F993909343}"/>
              </a:ext>
            </a:extLst>
          </p:cNvPr>
          <p:cNvSpPr/>
          <p:nvPr/>
        </p:nvSpPr>
        <p:spPr>
          <a:xfrm>
            <a:off x="7356763" y="1626241"/>
            <a:ext cx="3034145" cy="7966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200036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5D58BE-FD45-034E-B46D-ACBD2319507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3745633" cy="4572000"/>
          </a:xfrm>
        </p:spPr>
        <p:txBody>
          <a:bodyPr/>
          <a:lstStyle/>
          <a:p>
            <a:r>
              <a:rPr lang="en-US" dirty="0"/>
              <a:t>Text document</a:t>
            </a:r>
          </a:p>
          <a:p>
            <a:r>
              <a:rPr lang="en-US" dirty="0"/>
              <a:t>Contains all commands to build an image</a:t>
            </a:r>
          </a:p>
          <a:p>
            <a:r>
              <a:rPr lang="en-US" dirty="0"/>
              <a:t>The docker build command reads the </a:t>
            </a:r>
            <a:r>
              <a:rPr lang="en-US" dirty="0" err="1"/>
              <a:t>Dockerfile</a:t>
            </a:r>
            <a:r>
              <a:rPr lang="en-US" dirty="0"/>
              <a:t> and uses that to build an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6C2365-831C-7A48-9E33-219BB9E6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4A516C-EC0D-E34D-9E48-2C1DACDE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868" y="1600200"/>
            <a:ext cx="4965414" cy="428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33ED3A-377F-8B49-8522-231532AE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B83D9-9F6B-C846-999B-42397662C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15" y="1401288"/>
            <a:ext cx="6579407" cy="429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3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5FFE16-BE9C-A948-92BC-488724FAF0D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Introduction to Micro-service Architecture</a:t>
            </a:r>
          </a:p>
          <a:p>
            <a:r>
              <a:rPr lang="en-US" dirty="0"/>
              <a:t>Containers</a:t>
            </a:r>
          </a:p>
          <a:p>
            <a:r>
              <a:rPr lang="en-US" dirty="0"/>
              <a:t>Docker</a:t>
            </a:r>
          </a:p>
          <a:p>
            <a:r>
              <a:rPr lang="en-US" dirty="0"/>
              <a:t>Additional Information</a:t>
            </a:r>
          </a:p>
          <a:p>
            <a:r>
              <a:rPr lang="en-US" dirty="0"/>
              <a:t>Lab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7498A6-00CA-4C40-9D41-9E5C7DD78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9A57F9-5DB8-A241-ACD9-9261B556BE27}"/>
              </a:ext>
            </a:extLst>
          </p:cNvPr>
          <p:cNvSpPr/>
          <p:nvPr/>
        </p:nvSpPr>
        <p:spPr>
          <a:xfrm>
            <a:off x="4197927" y="1524000"/>
            <a:ext cx="4057795" cy="471054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87DA46-2558-2741-A5BA-DA8D2D35F00D}"/>
              </a:ext>
            </a:extLst>
          </p:cNvPr>
          <p:cNvSpPr/>
          <p:nvPr/>
        </p:nvSpPr>
        <p:spPr>
          <a:xfrm>
            <a:off x="4364182" y="4742761"/>
            <a:ext cx="3754582" cy="63280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Host 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F7776-36E3-DD42-A502-6B2A885CFA9C}"/>
              </a:ext>
            </a:extLst>
          </p:cNvPr>
          <p:cNvSpPr/>
          <p:nvPr/>
        </p:nvSpPr>
        <p:spPr>
          <a:xfrm>
            <a:off x="4364182" y="3999121"/>
            <a:ext cx="3754582" cy="6328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Docker Runtime (</a:t>
            </a:r>
            <a:r>
              <a:rPr lang="en-US" sz="1200" dirty="0" err="1">
                <a:solidFill>
                  <a:schemeClr val="bg1"/>
                </a:solidFill>
              </a:rPr>
              <a:t>dockerd</a:t>
            </a:r>
            <a:r>
              <a:rPr lang="en-US" sz="1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085477-54CF-C541-84E8-46C7280D0A29}"/>
              </a:ext>
            </a:extLst>
          </p:cNvPr>
          <p:cNvSpPr/>
          <p:nvPr/>
        </p:nvSpPr>
        <p:spPr>
          <a:xfrm>
            <a:off x="4364182" y="5486401"/>
            <a:ext cx="3754582" cy="63280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Infrastructure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972F599A-E925-9D4A-80E7-B3E1B1A9DBA0}"/>
              </a:ext>
            </a:extLst>
          </p:cNvPr>
          <p:cNvSpPr/>
          <p:nvPr/>
        </p:nvSpPr>
        <p:spPr>
          <a:xfrm>
            <a:off x="5519176" y="1698807"/>
            <a:ext cx="1404563" cy="2189477"/>
          </a:xfrm>
          <a:prstGeom prst="fram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FBEAD4-5684-3349-B945-46FF541D7D13}"/>
              </a:ext>
            </a:extLst>
          </p:cNvPr>
          <p:cNvSpPr/>
          <p:nvPr/>
        </p:nvSpPr>
        <p:spPr>
          <a:xfrm>
            <a:off x="5517437" y="1698807"/>
            <a:ext cx="1340564" cy="218947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1B07F4-CD8E-1C46-B9DE-B688C4E37FF5}"/>
              </a:ext>
            </a:extLst>
          </p:cNvPr>
          <p:cNvGrpSpPr/>
          <p:nvPr/>
        </p:nvGrpSpPr>
        <p:grpSpPr>
          <a:xfrm>
            <a:off x="4782287" y="1652531"/>
            <a:ext cx="1105896" cy="1602488"/>
            <a:chOff x="8842527" y="1712660"/>
            <a:chExt cx="1338825" cy="21894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110FF36-89C1-1A40-AD5E-38879AF8A523}"/>
                </a:ext>
              </a:extLst>
            </p:cNvPr>
            <p:cNvSpPr/>
            <p:nvPr/>
          </p:nvSpPr>
          <p:spPr>
            <a:xfrm>
              <a:off x="8885832" y="3255042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Bins/Libs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124984-2908-6543-9DEC-548B613C2EB7}"/>
                </a:ext>
              </a:extLst>
            </p:cNvPr>
            <p:cNvSpPr/>
            <p:nvPr/>
          </p:nvSpPr>
          <p:spPr>
            <a:xfrm>
              <a:off x="8885832" y="2454334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App 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628FE3-9A41-D74A-9F5A-CDC77DB88180}"/>
                </a:ext>
              </a:extLst>
            </p:cNvPr>
            <p:cNvSpPr/>
            <p:nvPr/>
          </p:nvSpPr>
          <p:spPr>
            <a:xfrm>
              <a:off x="8885832" y="1748598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Container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F92F61-91D3-B549-B8B9-0675908F94A7}"/>
                </a:ext>
              </a:extLst>
            </p:cNvPr>
            <p:cNvSpPr/>
            <p:nvPr/>
          </p:nvSpPr>
          <p:spPr>
            <a:xfrm>
              <a:off x="8842527" y="1712660"/>
              <a:ext cx="1338825" cy="2189477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28BC22-D428-F846-9324-50454CC70B1E}"/>
              </a:ext>
            </a:extLst>
          </p:cNvPr>
          <p:cNvGrpSpPr/>
          <p:nvPr/>
        </p:nvGrpSpPr>
        <p:grpSpPr>
          <a:xfrm>
            <a:off x="6503716" y="1666823"/>
            <a:ext cx="1177913" cy="1577736"/>
            <a:chOff x="8842527" y="1712660"/>
            <a:chExt cx="1338825" cy="218947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1CF2176-B823-A14C-A3DA-D3FE0EB85A82}"/>
                </a:ext>
              </a:extLst>
            </p:cNvPr>
            <p:cNvSpPr/>
            <p:nvPr/>
          </p:nvSpPr>
          <p:spPr>
            <a:xfrm>
              <a:off x="8885832" y="3255042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Bins/Libs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B0788E-BA42-5E4D-9A6B-3FEA2BCC1D7A}"/>
                </a:ext>
              </a:extLst>
            </p:cNvPr>
            <p:cNvSpPr/>
            <p:nvPr/>
          </p:nvSpPr>
          <p:spPr>
            <a:xfrm>
              <a:off x="8885832" y="2454334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App B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E2E0B5-4A0E-2044-A390-FDAEDC57353F}"/>
                </a:ext>
              </a:extLst>
            </p:cNvPr>
            <p:cNvSpPr/>
            <p:nvPr/>
          </p:nvSpPr>
          <p:spPr>
            <a:xfrm>
              <a:off x="8885832" y="1748598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Container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0B9218-4B0F-A14B-918C-421667143613}"/>
                </a:ext>
              </a:extLst>
            </p:cNvPr>
            <p:cNvSpPr/>
            <p:nvPr/>
          </p:nvSpPr>
          <p:spPr>
            <a:xfrm>
              <a:off x="8842527" y="1712660"/>
              <a:ext cx="1338825" cy="2189477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62A8E53-1CBE-C140-9ED8-7B87D698C355}"/>
              </a:ext>
            </a:extLst>
          </p:cNvPr>
          <p:cNvSpPr/>
          <p:nvPr/>
        </p:nvSpPr>
        <p:spPr>
          <a:xfrm>
            <a:off x="9259452" y="1524000"/>
            <a:ext cx="1950316" cy="17526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796FA9-69D0-A542-BCEC-FA87D0EB229A}"/>
              </a:ext>
            </a:extLst>
          </p:cNvPr>
          <p:cNvSpPr/>
          <p:nvPr/>
        </p:nvSpPr>
        <p:spPr>
          <a:xfrm>
            <a:off x="9271719" y="4498195"/>
            <a:ext cx="1950316" cy="17526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" name="Multidocument 2">
            <a:extLst>
              <a:ext uri="{FF2B5EF4-FFF2-40B4-BE49-F238E27FC236}">
                <a16:creationId xmlns:a16="http://schemas.microsoft.com/office/drawing/2014/main" id="{A2A04C20-7092-1F43-8D9F-16E4B58BDDB0}"/>
              </a:ext>
            </a:extLst>
          </p:cNvPr>
          <p:cNvSpPr/>
          <p:nvPr/>
        </p:nvSpPr>
        <p:spPr>
          <a:xfrm>
            <a:off x="9664986" y="2275435"/>
            <a:ext cx="1163782" cy="730827"/>
          </a:xfrm>
          <a:prstGeom prst="flowChartMultidocumen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CA99A-53A8-1E43-BF08-0381C09FBC73}"/>
              </a:ext>
            </a:extLst>
          </p:cNvPr>
          <p:cNvSpPr txBox="1"/>
          <p:nvPr/>
        </p:nvSpPr>
        <p:spPr>
          <a:xfrm>
            <a:off x="9664986" y="1817978"/>
            <a:ext cx="125353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Docker Registry</a:t>
            </a:r>
          </a:p>
        </p:txBody>
      </p:sp>
      <p:sp>
        <p:nvSpPr>
          <p:cNvPr id="28" name="Can 27">
            <a:extLst>
              <a:ext uri="{FF2B5EF4-FFF2-40B4-BE49-F238E27FC236}">
                <a16:creationId xmlns:a16="http://schemas.microsoft.com/office/drawing/2014/main" id="{98F05598-280A-5D42-911D-D5CE013E24E5}"/>
              </a:ext>
            </a:extLst>
          </p:cNvPr>
          <p:cNvSpPr/>
          <p:nvPr/>
        </p:nvSpPr>
        <p:spPr>
          <a:xfrm>
            <a:off x="9513453" y="5218659"/>
            <a:ext cx="1442313" cy="900545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03B408-BA05-474E-B849-6B53324AB487}"/>
              </a:ext>
            </a:extLst>
          </p:cNvPr>
          <p:cNvSpPr txBox="1"/>
          <p:nvPr/>
        </p:nvSpPr>
        <p:spPr>
          <a:xfrm>
            <a:off x="9620109" y="4767357"/>
            <a:ext cx="125353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Version Control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ECC095-6E6A-BE4B-A88F-0B66BD8803C7}"/>
              </a:ext>
            </a:extLst>
          </p:cNvPr>
          <p:cNvSpPr txBox="1"/>
          <p:nvPr/>
        </p:nvSpPr>
        <p:spPr>
          <a:xfrm>
            <a:off x="9570597" y="5522422"/>
            <a:ext cx="144231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Docker File for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29E134-12F2-EF41-860A-5ACFD5D4B6E6}"/>
              </a:ext>
            </a:extLst>
          </p:cNvPr>
          <p:cNvSpPr txBox="1"/>
          <p:nvPr/>
        </p:nvSpPr>
        <p:spPr>
          <a:xfrm>
            <a:off x="9570597" y="5819239"/>
            <a:ext cx="144231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Docker File for B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1C3D7D-047D-F141-A016-C548543DFC27}"/>
              </a:ext>
            </a:extLst>
          </p:cNvPr>
          <p:cNvCxnSpPr>
            <a:stCxn id="26" idx="1"/>
            <a:endCxn id="7" idx="3"/>
          </p:cNvCxnSpPr>
          <p:nvPr/>
        </p:nvCxnSpPr>
        <p:spPr bwMode="gray">
          <a:xfrm flipH="1" flipV="1">
            <a:off x="8118764" y="4315523"/>
            <a:ext cx="1152955" cy="1058972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ABC2907-9D9B-7041-B7CE-D6852F9D1387}"/>
              </a:ext>
            </a:extLst>
          </p:cNvPr>
          <p:cNvCxnSpPr>
            <a:cxnSpLocks/>
            <a:endCxn id="24" idx="1"/>
          </p:cNvCxnSpPr>
          <p:nvPr/>
        </p:nvCxnSpPr>
        <p:spPr bwMode="gray">
          <a:xfrm flipV="1">
            <a:off x="8118764" y="2400300"/>
            <a:ext cx="1140688" cy="1803317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7E838B-DFF7-0245-830A-D9ECF8C0189B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5397075" y="3292413"/>
            <a:ext cx="557620" cy="449514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8E6F44-B696-F744-A94F-ED38FB7C8DCF}"/>
              </a:ext>
            </a:extLst>
          </p:cNvPr>
          <p:cNvCxnSpPr>
            <a:cxnSpLocks/>
          </p:cNvCxnSpPr>
          <p:nvPr/>
        </p:nvCxnSpPr>
        <p:spPr bwMode="gray">
          <a:xfrm flipV="1">
            <a:off x="6541816" y="3260524"/>
            <a:ext cx="550857" cy="481403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B9F6663-18B0-8841-AE59-926AF69F891C}"/>
              </a:ext>
            </a:extLst>
          </p:cNvPr>
          <p:cNvSpPr/>
          <p:nvPr/>
        </p:nvSpPr>
        <p:spPr>
          <a:xfrm>
            <a:off x="8711872" y="4506022"/>
            <a:ext cx="327302" cy="29457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EDC327B-34A1-174C-9D16-58971611DE18}"/>
              </a:ext>
            </a:extLst>
          </p:cNvPr>
          <p:cNvSpPr/>
          <p:nvPr/>
        </p:nvSpPr>
        <p:spPr>
          <a:xfrm>
            <a:off x="8693454" y="3353936"/>
            <a:ext cx="327302" cy="29457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90A0EFC-754F-BD4F-8D03-2D5974E210A1}"/>
              </a:ext>
            </a:extLst>
          </p:cNvPr>
          <p:cNvSpPr/>
          <p:nvPr/>
        </p:nvSpPr>
        <p:spPr>
          <a:xfrm>
            <a:off x="6091653" y="3525163"/>
            <a:ext cx="327302" cy="29457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304A5C-E5BD-C843-8992-73433BDDE5EE}"/>
              </a:ext>
            </a:extLst>
          </p:cNvPr>
          <p:cNvSpPr/>
          <p:nvPr/>
        </p:nvSpPr>
        <p:spPr>
          <a:xfrm>
            <a:off x="2214879" y="3671008"/>
            <a:ext cx="327302" cy="29457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8D0BD2-A4C4-AD42-8E9D-43D4BB4174B5}"/>
              </a:ext>
            </a:extLst>
          </p:cNvPr>
          <p:cNvSpPr txBox="1"/>
          <p:nvPr/>
        </p:nvSpPr>
        <p:spPr>
          <a:xfrm>
            <a:off x="5440902" y="3824610"/>
            <a:ext cx="200468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Start instance of image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21B9BEB-8B4D-DB41-89CD-8D4A9990F14E}"/>
              </a:ext>
            </a:extLst>
          </p:cNvPr>
          <p:cNvCxnSpPr>
            <a:cxnSpLocks/>
            <a:endCxn id="7" idx="1"/>
          </p:cNvCxnSpPr>
          <p:nvPr/>
        </p:nvCxnSpPr>
        <p:spPr bwMode="gray">
          <a:xfrm>
            <a:off x="2235022" y="4315523"/>
            <a:ext cx="2129160" cy="0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29EF25E-14DE-2641-A7D9-BEDA0A63EA16}"/>
              </a:ext>
            </a:extLst>
          </p:cNvPr>
          <p:cNvSpPr txBox="1"/>
          <p:nvPr/>
        </p:nvSpPr>
        <p:spPr>
          <a:xfrm>
            <a:off x="8435927" y="2546454"/>
            <a:ext cx="643319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</a:rPr>
              <a:t>Push Image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2D7C128-70F9-1D40-B619-9B668D7D3B1A}"/>
              </a:ext>
            </a:extLst>
          </p:cNvPr>
          <p:cNvSpPr txBox="1"/>
          <p:nvPr/>
        </p:nvSpPr>
        <p:spPr>
          <a:xfrm>
            <a:off x="8480936" y="5190449"/>
            <a:ext cx="643319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</a:rPr>
              <a:t>Build Image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0FAED3A-5F90-BE45-A492-432CD59C7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832" y="1806726"/>
            <a:ext cx="941475" cy="909561"/>
          </a:xfrm>
          <a:prstGeom prst="rect">
            <a:avLst/>
          </a:prstGeom>
        </p:spPr>
      </p:pic>
      <p:sp>
        <p:nvSpPr>
          <p:cNvPr id="4096" name="TextBox 4095">
            <a:extLst>
              <a:ext uri="{FF2B5EF4-FFF2-40B4-BE49-F238E27FC236}">
                <a16:creationId xmlns:a16="http://schemas.microsoft.com/office/drawing/2014/main" id="{9F2C1F6E-DEA6-2B45-BEFB-282BD8278473}"/>
              </a:ext>
            </a:extLst>
          </p:cNvPr>
          <p:cNvSpPr txBox="1"/>
          <p:nvPr/>
        </p:nvSpPr>
        <p:spPr>
          <a:xfrm>
            <a:off x="1072184" y="1508054"/>
            <a:ext cx="88877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/>
              <a:t>Users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45AE41-5B76-A046-8D6A-CDBD412A6F45}"/>
              </a:ext>
            </a:extLst>
          </p:cNvPr>
          <p:cNvGrpSpPr/>
          <p:nvPr/>
        </p:nvGrpSpPr>
        <p:grpSpPr>
          <a:xfrm>
            <a:off x="565145" y="3772469"/>
            <a:ext cx="1932437" cy="1087221"/>
            <a:chOff x="4106335" y="1947333"/>
            <a:chExt cx="1932437" cy="1087221"/>
          </a:xfrm>
        </p:grpSpPr>
        <p:sp>
          <p:nvSpPr>
            <p:cNvPr id="68" name="Rectangle: Rounded Corners 132">
              <a:extLst>
                <a:ext uri="{FF2B5EF4-FFF2-40B4-BE49-F238E27FC236}">
                  <a16:creationId xmlns:a16="http://schemas.microsoft.com/office/drawing/2014/main" id="{B9143E32-10D0-3840-907F-E0C93DC987D4}"/>
                </a:ext>
              </a:extLst>
            </p:cNvPr>
            <p:cNvSpPr/>
            <p:nvPr/>
          </p:nvSpPr>
          <p:spPr>
            <a:xfrm>
              <a:off x="4419600" y="2010860"/>
              <a:ext cx="1247775" cy="703765"/>
            </a:xfrm>
            <a:prstGeom prst="roundRect">
              <a:avLst>
                <a:gd name="adj" fmla="val 107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Place screenshot </a:t>
              </a:r>
              <a:br>
                <a:rPr lang="en-US" sz="1050" dirty="0">
                  <a:solidFill>
                    <a:schemeClr val="bg1"/>
                  </a:solidFill>
                </a:rPr>
              </a:br>
              <a:r>
                <a:rPr lang="en-US" sz="1050" dirty="0">
                  <a:solidFill>
                    <a:schemeClr val="bg1"/>
                  </a:solidFill>
                </a:rPr>
                <a:t>here</a:t>
              </a:r>
            </a:p>
          </p:txBody>
        </p:sp>
        <p:pic>
          <p:nvPicPr>
            <p:cNvPr id="69" name="Picture 68" descr="A screen shot of an open computer&#10;&#10;Description automatically generated">
              <a:extLst>
                <a:ext uri="{FF2B5EF4-FFF2-40B4-BE49-F238E27FC236}">
                  <a16:creationId xmlns:a16="http://schemas.microsoft.com/office/drawing/2014/main" id="{61B148A6-0BB6-324F-9A50-BBB4E0DB7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06335" y="1947333"/>
              <a:ext cx="1932437" cy="1087221"/>
            </a:xfrm>
            <a:prstGeom prst="rect">
              <a:avLst/>
            </a:prstGeom>
          </p:spPr>
        </p:pic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18FEF35-4E85-D44D-B10D-67F532389731}"/>
              </a:ext>
            </a:extLst>
          </p:cNvPr>
          <p:cNvCxnSpPr>
            <a:cxnSpLocks/>
            <a:stCxn id="56" idx="2"/>
            <a:endCxn id="69" idx="0"/>
          </p:cNvCxnSpPr>
          <p:nvPr/>
        </p:nvCxnSpPr>
        <p:spPr bwMode="gray">
          <a:xfrm>
            <a:off x="1516570" y="2716287"/>
            <a:ext cx="14794" cy="1056182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2" name="Rectangle 4101">
            <a:extLst>
              <a:ext uri="{FF2B5EF4-FFF2-40B4-BE49-F238E27FC236}">
                <a16:creationId xmlns:a16="http://schemas.microsoft.com/office/drawing/2014/main" id="{F336BB0F-F52A-5142-8350-3D95BB2F3206}"/>
              </a:ext>
            </a:extLst>
          </p:cNvPr>
          <p:cNvSpPr/>
          <p:nvPr/>
        </p:nvSpPr>
        <p:spPr>
          <a:xfrm>
            <a:off x="878410" y="3818297"/>
            <a:ext cx="1247775" cy="7214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Docker Client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F4864D-9980-DA40-9BA2-2596960284C2}"/>
              </a:ext>
            </a:extLst>
          </p:cNvPr>
          <p:cNvSpPr txBox="1"/>
          <p:nvPr/>
        </p:nvSpPr>
        <p:spPr>
          <a:xfrm>
            <a:off x="2878724" y="3972656"/>
            <a:ext cx="689548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84571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ACDB2-3B67-4B4F-B41F-AB285F02828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fontAlgn="ctr"/>
            <a:r>
              <a:rPr lang="en-US" dirty="0"/>
              <a:t>docker build {creates an image}</a:t>
            </a:r>
          </a:p>
          <a:p>
            <a:pPr fontAlgn="ctr"/>
            <a:r>
              <a:rPr lang="en-US" dirty="0"/>
              <a:t>docker images {list images (and their repository)}</a:t>
            </a:r>
          </a:p>
          <a:p>
            <a:pPr fontAlgn="ctr"/>
            <a:r>
              <a:rPr lang="en-US" dirty="0"/>
              <a:t>docker run (-d daemon mode)</a:t>
            </a:r>
          </a:p>
          <a:p>
            <a:pPr fontAlgn="ctr"/>
            <a:r>
              <a:rPr lang="en-US" dirty="0"/>
              <a:t>docker </a:t>
            </a:r>
            <a:r>
              <a:rPr lang="en-US" dirty="0" err="1"/>
              <a:t>ps</a:t>
            </a:r>
            <a:r>
              <a:rPr lang="en-US" dirty="0"/>
              <a:t> {see running containers} / docker </a:t>
            </a:r>
            <a:r>
              <a:rPr lang="en-US" dirty="0" err="1"/>
              <a:t>ps</a:t>
            </a:r>
            <a:r>
              <a:rPr lang="en-US" dirty="0"/>
              <a:t> -a [see running and stopped containers}</a:t>
            </a:r>
          </a:p>
          <a:p>
            <a:pPr fontAlgn="ctr"/>
            <a:r>
              <a:rPr lang="en-US" dirty="0"/>
              <a:t>docker stop/start {stop allows you to later restart the container}</a:t>
            </a:r>
          </a:p>
          <a:p>
            <a:pPr fontAlgn="ctr"/>
            <a:r>
              <a:rPr lang="en-US" dirty="0"/>
              <a:t>docker exec {run a </a:t>
            </a:r>
            <a:r>
              <a:rPr lang="en-US" dirty="0" err="1"/>
              <a:t>cmd</a:t>
            </a:r>
            <a:r>
              <a:rPr lang="en-US" dirty="0"/>
              <a:t> in a running container}</a:t>
            </a:r>
          </a:p>
          <a:p>
            <a:pPr fontAlgn="ctr"/>
            <a:r>
              <a:rPr lang="en-US" dirty="0"/>
              <a:t>docker push/pull </a:t>
            </a:r>
          </a:p>
          <a:p>
            <a:pPr fontAlgn="ctr"/>
            <a:r>
              <a:rPr lang="en-US" dirty="0"/>
              <a:t>docker rm {remove the container completely}</a:t>
            </a:r>
          </a:p>
          <a:p>
            <a:pPr fontAlgn="ctr"/>
            <a:r>
              <a:rPr lang="en-US" dirty="0"/>
              <a:t>docker </a:t>
            </a:r>
            <a:r>
              <a:rPr lang="en-US" dirty="0" err="1"/>
              <a:t>rmi</a:t>
            </a:r>
            <a:r>
              <a:rPr lang="en-US" dirty="0"/>
              <a:t> {remove the image}</a:t>
            </a:r>
          </a:p>
          <a:p>
            <a:r>
              <a:rPr lang="en-US" dirty="0"/>
              <a:t> 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EACAD6-D572-154C-94F5-C58DA5FE6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Docker Commands</a:t>
            </a:r>
          </a:p>
        </p:txBody>
      </p:sp>
    </p:spTree>
    <p:extLst>
      <p:ext uri="{BB962C8B-B14F-4D97-AF65-F5344CB8AC3E}">
        <p14:creationId xmlns:p14="http://schemas.microsoft.com/office/powerpoint/2010/main" val="287239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7E7166-4CB5-DD4E-B7E9-214B1C3AC90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docker kill $(docker </a:t>
            </a:r>
            <a:r>
              <a:rPr lang="en-US" dirty="0" err="1"/>
              <a:t>ps</a:t>
            </a:r>
            <a:r>
              <a:rPr lang="en-US" dirty="0"/>
              <a:t> -q) {kill all running containers}</a:t>
            </a:r>
          </a:p>
          <a:p>
            <a:pPr>
              <a:buNone/>
            </a:pPr>
            <a:r>
              <a:rPr lang="en-US" dirty="0"/>
              <a:t>docker rm $(docker </a:t>
            </a:r>
            <a:r>
              <a:rPr lang="en-US" dirty="0" err="1"/>
              <a:t>ps</a:t>
            </a:r>
            <a:r>
              <a:rPr lang="en-US" dirty="0"/>
              <a:t> -a -q) {delete all stopped containers}</a:t>
            </a:r>
          </a:p>
          <a:p>
            <a:pPr>
              <a:buNone/>
            </a:pPr>
            <a:r>
              <a:rPr lang="en-US" dirty="0"/>
              <a:t>docker </a:t>
            </a:r>
            <a:r>
              <a:rPr lang="en-US" dirty="0" err="1"/>
              <a:t>rmi</a:t>
            </a:r>
            <a:r>
              <a:rPr lang="en-US" dirty="0"/>
              <a:t> $(docker images -q) docker </a:t>
            </a:r>
            <a:r>
              <a:rPr lang="en-US" dirty="0" err="1"/>
              <a:t>rmi</a:t>
            </a:r>
            <a:r>
              <a:rPr lang="en-US" dirty="0"/>
              <a:t> $(docker images -q) {delete all images}</a:t>
            </a:r>
          </a:p>
          <a:p>
            <a:pPr>
              <a:buNone/>
            </a:pPr>
            <a:r>
              <a:rPr lang="en-US" dirty="0"/>
              <a:t>docker logs &lt;container-ID&gt;dock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2F9E7-2765-B945-9665-A3B9969ACB8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A341AD-9741-D44B-987A-5429ADAA3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Useful Docker Commands</a:t>
            </a:r>
          </a:p>
        </p:txBody>
      </p:sp>
    </p:spTree>
    <p:extLst>
      <p:ext uri="{BB962C8B-B14F-4D97-AF65-F5344CB8AC3E}">
        <p14:creationId xmlns:p14="http://schemas.microsoft.com/office/powerpoint/2010/main" val="86847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1C3B-42C5-FA4E-AA3F-F71F6D7C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pic>
        <p:nvPicPr>
          <p:cNvPr id="5122" name="Picture 2" descr="Docker Compose ">
            <a:extLst>
              <a:ext uri="{FF2B5EF4-FFF2-40B4-BE49-F238E27FC236}">
                <a16:creationId xmlns:a16="http://schemas.microsoft.com/office/drawing/2014/main" id="{1E16F572-60DB-5E42-BCAA-AE379117AD3C}"/>
              </a:ext>
            </a:extLst>
          </p:cNvPr>
          <p:cNvPicPr>
            <a:picLocks noGrp="1" noChangeAspect="1" noChangeArrowheads="1"/>
          </p:cNvPicPr>
          <p:nvPr>
            <p:ph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884" y="986014"/>
            <a:ext cx="4079047" cy="424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BC3878-4EB7-714E-817A-6D46C0109F7F}"/>
              </a:ext>
            </a:extLst>
          </p:cNvPr>
          <p:cNvSpPr/>
          <p:nvPr/>
        </p:nvSpPr>
        <p:spPr>
          <a:xfrm>
            <a:off x="80129" y="1105934"/>
            <a:ext cx="601428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Tool for defining and running multi-container docker applications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Manages the application life cycle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Start, stop, rebuild services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View the status of running services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Stream the log output of running services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Run a one off command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2"/>
                </a:solidFill>
              </a:rPr>
              <a:t> 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Build several images at once, start several containers</a:t>
            </a:r>
          </a:p>
        </p:txBody>
      </p:sp>
    </p:spTree>
    <p:extLst>
      <p:ext uri="{BB962C8B-B14F-4D97-AF65-F5344CB8AC3E}">
        <p14:creationId xmlns:p14="http://schemas.microsoft.com/office/powerpoint/2010/main" val="172914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5F8218-ED1C-9A45-BF79-9A9EF4BD6E9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9809" y="1015584"/>
            <a:ext cx="6713685" cy="4572000"/>
          </a:xfrm>
        </p:spPr>
        <p:txBody>
          <a:bodyPr/>
          <a:lstStyle/>
          <a:p>
            <a:pPr fontAlgn="ctr"/>
            <a:r>
              <a:rPr lang="en-US" dirty="0"/>
              <a:t>Bridge</a:t>
            </a:r>
          </a:p>
          <a:p>
            <a:pPr lvl="1" fontAlgn="ctr"/>
            <a:r>
              <a:rPr lang="en-US" dirty="0"/>
              <a:t>default, used in standalone container</a:t>
            </a:r>
          </a:p>
          <a:p>
            <a:pPr fontAlgn="ctr"/>
            <a:r>
              <a:rPr lang="en-US" dirty="0"/>
              <a:t>Host</a:t>
            </a:r>
          </a:p>
          <a:p>
            <a:pPr lvl="1" fontAlgn="ctr"/>
            <a:r>
              <a:rPr lang="en-US" dirty="0"/>
              <a:t>swarm, remove network isolation between container and docker host</a:t>
            </a:r>
          </a:p>
          <a:p>
            <a:pPr fontAlgn="ctr"/>
            <a:r>
              <a:rPr lang="en-US" dirty="0"/>
              <a:t>Overlay</a:t>
            </a:r>
          </a:p>
          <a:p>
            <a:pPr lvl="1" fontAlgn="ctr"/>
            <a:r>
              <a:rPr lang="en-US" dirty="0"/>
              <a:t>Overlay networks connect multiple Docker daemons together and enable swarm services to communicate with each other</a:t>
            </a:r>
          </a:p>
          <a:p>
            <a:pPr fontAlgn="ctr"/>
            <a:r>
              <a:rPr lang="en-US" dirty="0" err="1"/>
              <a:t>Macvlan</a:t>
            </a:r>
            <a:endParaRPr lang="en-US" dirty="0"/>
          </a:p>
          <a:p>
            <a:pPr lvl="1" fontAlgn="ctr"/>
            <a:r>
              <a:rPr lang="en-US" dirty="0"/>
              <a:t>allow you to assign a MAC address to a container, making it appear as a physical device on your network</a:t>
            </a:r>
          </a:p>
          <a:p>
            <a:pPr fontAlgn="ctr"/>
            <a:r>
              <a:rPr lang="en-US" dirty="0"/>
              <a:t>None</a:t>
            </a:r>
          </a:p>
          <a:p>
            <a:pPr lvl="1" fontAlgn="ctr"/>
            <a:r>
              <a:rPr lang="en-US" dirty="0"/>
              <a:t>disable all networking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676CEE-2E14-0544-A730-4D4A3A5EC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A7305-BFC2-EE40-9D13-CA99DB71A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133" y="1196976"/>
            <a:ext cx="2828923" cy="1828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75090C-5359-874D-B525-915125C9F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936" y="3429000"/>
            <a:ext cx="30734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5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5659DF-3077-A543-A60B-FF1EF272251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9809" y="1330378"/>
            <a:ext cx="5477907" cy="4572000"/>
          </a:xfrm>
        </p:spPr>
        <p:txBody>
          <a:bodyPr/>
          <a:lstStyle/>
          <a:p>
            <a:pPr fontAlgn="ctr"/>
            <a:r>
              <a:rPr lang="en-US" dirty="0"/>
              <a:t>Means of persistent storage</a:t>
            </a:r>
          </a:p>
          <a:p>
            <a:pPr lvl="1" fontAlgn="ctr"/>
            <a:r>
              <a:rPr lang="en-US" dirty="0"/>
              <a:t>Otherwise everything we did goes away</a:t>
            </a:r>
          </a:p>
          <a:p>
            <a:pPr fontAlgn="ctr"/>
            <a:r>
              <a:rPr lang="en-US" dirty="0"/>
              <a:t>Typical persistent data</a:t>
            </a:r>
          </a:p>
          <a:p>
            <a:pPr lvl="1" fontAlgn="ctr"/>
            <a:r>
              <a:rPr lang="en-US" dirty="0"/>
              <a:t>Log files, databases, JSON files</a:t>
            </a:r>
          </a:p>
          <a:p>
            <a:pPr fontAlgn="ctr"/>
            <a:r>
              <a:rPr lang="en-US" dirty="0"/>
              <a:t>Basic commands</a:t>
            </a:r>
          </a:p>
          <a:p>
            <a:pPr lvl="1" fontAlgn="ctr"/>
            <a:r>
              <a:rPr lang="en-US" dirty="0"/>
              <a:t>docker volume create</a:t>
            </a:r>
          </a:p>
          <a:p>
            <a:pPr lvl="1" fontAlgn="ctr"/>
            <a:r>
              <a:rPr lang="en-US" dirty="0"/>
              <a:t>docker volume ls</a:t>
            </a:r>
          </a:p>
          <a:p>
            <a:pPr lvl="1" fontAlgn="ctr"/>
            <a:r>
              <a:rPr lang="en-US" dirty="0"/>
              <a:t>docker volume prune</a:t>
            </a:r>
          </a:p>
          <a:p>
            <a:pPr lvl="1" fontAlgn="ctr"/>
            <a:r>
              <a:rPr lang="en-US" dirty="0"/>
              <a:t>docker volume </a:t>
            </a:r>
            <a:r>
              <a:rPr lang="en-US" dirty="0" err="1"/>
              <a:t>rm</a:t>
            </a:r>
            <a:endParaRPr lang="en-US" dirty="0"/>
          </a:p>
          <a:p>
            <a:pPr lvl="1" fontAlgn="ctr"/>
            <a:r>
              <a:rPr lang="en-US" dirty="0"/>
              <a:t>docker inspect [name of volume]</a:t>
            </a:r>
          </a:p>
          <a:p>
            <a:pPr lvl="1" fontAlgn="ctr"/>
            <a:r>
              <a:rPr lang="en-US" dirty="0"/>
              <a:t>attach a volume to a container</a:t>
            </a:r>
          </a:p>
          <a:p>
            <a:pPr lvl="2" fontAlgn="ctr"/>
            <a:r>
              <a:rPr lang="en-US" dirty="0"/>
              <a:t>docker run -d -p 8000:3000 --name my-container --volume my-volume:/xxx/</a:t>
            </a:r>
            <a:r>
              <a:rPr lang="en-US" dirty="0" err="1"/>
              <a:t>yyy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409C3A-B1FF-3146-A17E-010E961C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Storage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8267D-D374-134C-8326-49BD340C8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600200"/>
            <a:ext cx="5405136" cy="343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6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D9D8B3-A20E-0E44-A568-03F8F168B2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9809" y="1143000"/>
            <a:ext cx="7381083" cy="4572000"/>
          </a:xfrm>
        </p:spPr>
        <p:txBody>
          <a:bodyPr/>
          <a:lstStyle/>
          <a:p>
            <a:r>
              <a:rPr lang="en-US" dirty="0"/>
              <a:t>Out-of-process extensions that add capabilities to the docker engine</a:t>
            </a:r>
          </a:p>
          <a:p>
            <a:r>
              <a:rPr lang="en-US" dirty="0"/>
              <a:t>Run on the same or different host as the docker engine</a:t>
            </a:r>
          </a:p>
          <a:p>
            <a:r>
              <a:rPr lang="en-US" dirty="0"/>
              <a:t>Registers itself with Docker</a:t>
            </a:r>
          </a:p>
          <a:p>
            <a:r>
              <a:rPr lang="en-US" dirty="0"/>
              <a:t>Can run inside or outside containers (running outside is recommended)</a:t>
            </a:r>
          </a:p>
          <a:p>
            <a:r>
              <a:rPr lang="en-US" dirty="0"/>
              <a:t>Docker Plugin API</a:t>
            </a:r>
          </a:p>
          <a:p>
            <a:pPr lvl="1"/>
            <a:r>
              <a:rPr lang="en-US" dirty="0">
                <a:hlinkClick r:id="rId3"/>
              </a:rPr>
              <a:t>https://docs.docker.com/engine/extend/plugin_api/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IPAM</a:t>
            </a:r>
          </a:p>
          <a:p>
            <a:pPr lvl="1"/>
            <a:r>
              <a:rPr lang="en-US" dirty="0"/>
              <a:t>Network drivers</a:t>
            </a:r>
          </a:p>
          <a:p>
            <a:pPr lvl="1"/>
            <a:r>
              <a:rPr lang="en-US" dirty="0"/>
              <a:t>Authorization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555AFB-6547-AF4D-9908-A75DE26D3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Plugins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89AA3A-1312-7A4D-8754-895C7665A086}"/>
              </a:ext>
            </a:extLst>
          </p:cNvPr>
          <p:cNvSpPr/>
          <p:nvPr/>
        </p:nvSpPr>
        <p:spPr>
          <a:xfrm>
            <a:off x="7551221" y="1073727"/>
            <a:ext cx="4057795" cy="471054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D17918-9194-D840-848A-05FF0CC9EFA7}"/>
              </a:ext>
            </a:extLst>
          </p:cNvPr>
          <p:cNvSpPr/>
          <p:nvPr/>
        </p:nvSpPr>
        <p:spPr>
          <a:xfrm>
            <a:off x="7824866" y="1798819"/>
            <a:ext cx="1643897" cy="24883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ABD23F-8923-4547-B19F-E5062555870D}"/>
              </a:ext>
            </a:extLst>
          </p:cNvPr>
          <p:cNvGrpSpPr/>
          <p:nvPr/>
        </p:nvGrpSpPr>
        <p:grpSpPr>
          <a:xfrm>
            <a:off x="8093866" y="2394182"/>
            <a:ext cx="1105896" cy="1602488"/>
            <a:chOff x="8842527" y="1712660"/>
            <a:chExt cx="1338825" cy="21894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F582BB-4571-4845-81FF-F88902D0CEED}"/>
                </a:ext>
              </a:extLst>
            </p:cNvPr>
            <p:cNvSpPr/>
            <p:nvPr/>
          </p:nvSpPr>
          <p:spPr>
            <a:xfrm>
              <a:off x="8885832" y="3255042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Bins/Libs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44E0B9-4899-E444-80DE-453A0E8F1A6B}"/>
                </a:ext>
              </a:extLst>
            </p:cNvPr>
            <p:cNvSpPr/>
            <p:nvPr/>
          </p:nvSpPr>
          <p:spPr>
            <a:xfrm>
              <a:off x="8885832" y="2454334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App 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32B5F6-B9ED-DC42-BA4E-C643B9990584}"/>
                </a:ext>
              </a:extLst>
            </p:cNvPr>
            <p:cNvSpPr/>
            <p:nvPr/>
          </p:nvSpPr>
          <p:spPr>
            <a:xfrm>
              <a:off x="8885832" y="1748598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Container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B08B8-D2F1-044C-A86F-F74FFD056DEB}"/>
                </a:ext>
              </a:extLst>
            </p:cNvPr>
            <p:cNvSpPr/>
            <p:nvPr/>
          </p:nvSpPr>
          <p:spPr>
            <a:xfrm>
              <a:off x="8842527" y="1712660"/>
              <a:ext cx="1338825" cy="2189477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6C576B9-6A35-2841-BBB8-229D2A83D388}"/>
              </a:ext>
            </a:extLst>
          </p:cNvPr>
          <p:cNvSpPr txBox="1"/>
          <p:nvPr/>
        </p:nvSpPr>
        <p:spPr>
          <a:xfrm>
            <a:off x="8093866" y="1948721"/>
            <a:ext cx="110589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Docker 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7417A8-0EC3-D94B-B188-3FA3CB75B144}"/>
              </a:ext>
            </a:extLst>
          </p:cNvPr>
          <p:cNvSpPr/>
          <p:nvPr/>
        </p:nvSpPr>
        <p:spPr>
          <a:xfrm>
            <a:off x="9811866" y="2967367"/>
            <a:ext cx="1454046" cy="70333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IPAM Plugin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DA3757-62E7-384E-B455-69B4BE8F926D}"/>
              </a:ext>
            </a:extLst>
          </p:cNvPr>
          <p:cNvSpPr/>
          <p:nvPr/>
        </p:nvSpPr>
        <p:spPr>
          <a:xfrm>
            <a:off x="9753551" y="4559508"/>
            <a:ext cx="1454046" cy="70333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IPAM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3BC775-07D5-6A4D-ADF6-5AE8CBAF3B72}"/>
              </a:ext>
            </a:extLst>
          </p:cNvPr>
          <p:cNvCxnSpPr>
            <a:endCxn id="13" idx="1"/>
          </p:cNvCxnSpPr>
          <p:nvPr/>
        </p:nvCxnSpPr>
        <p:spPr bwMode="gray">
          <a:xfrm>
            <a:off x="9468763" y="3195426"/>
            <a:ext cx="343103" cy="123611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B81060-49ED-244F-BB69-D260D783E76E}"/>
              </a:ext>
            </a:extLst>
          </p:cNvPr>
          <p:cNvCxnSpPr/>
          <p:nvPr/>
        </p:nvCxnSpPr>
        <p:spPr bwMode="gray">
          <a:xfrm>
            <a:off x="10480574" y="3670706"/>
            <a:ext cx="0" cy="888802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03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D0DB468-042D-EE46-9BC7-7E809AE0F1A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5E5401-154C-4B46-AB5D-A0C910BDF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08FD50-F12D-D34A-BB23-D3D96144F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634" y="811830"/>
            <a:ext cx="7165904" cy="5403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A9088F-03EF-B346-A7C6-4641B05C2865}"/>
              </a:ext>
            </a:extLst>
          </p:cNvPr>
          <p:cNvSpPr txBox="1"/>
          <p:nvPr/>
        </p:nvSpPr>
        <p:spPr>
          <a:xfrm>
            <a:off x="592866" y="1652147"/>
            <a:ext cx="3709311" cy="381642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Dockers version of cluster management and orchestration</a:t>
            </a:r>
          </a:p>
          <a:p>
            <a:pPr algn="l">
              <a:spcAft>
                <a:spcPts val="600"/>
              </a:spcAft>
            </a:pPr>
            <a:endParaRPr lang="en-US" sz="20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2000">
                <a:solidFill>
                  <a:schemeClr val="tx2"/>
                </a:solidFill>
              </a:rPr>
              <a:t>Native to Docker</a:t>
            </a:r>
            <a:endParaRPr lang="en-US" sz="20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endParaRPr lang="en-US" sz="20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Provides tools for scaling, networking, securing and maintaining your apps</a:t>
            </a:r>
          </a:p>
          <a:p>
            <a:pPr algn="l">
              <a:spcAft>
                <a:spcPts val="600"/>
              </a:spcAft>
            </a:pPr>
            <a:endParaRPr lang="en-US" sz="20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54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D9B967-63F6-8A41-8841-B6DC1A0B2F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5477907" cy="4572000"/>
          </a:xfrm>
        </p:spPr>
        <p:txBody>
          <a:bodyPr/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/>
              <a:t>Unsecured communication and unrestricted network traffic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/>
              <a:t>Unrestricted access of process and files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/>
              <a:t>Kernel level threats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/>
              <a:t>Inconsistent update and patching of docker containers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/>
              <a:t>Unverified docker images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B60CAE-6C81-8F48-B839-BB1D863D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Concerns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4CB1B6-FBFA-EB46-B79E-0DBF5413C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975" y="925509"/>
            <a:ext cx="4463973" cy="2217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EFF6CA-7DE6-3C40-B25B-486565548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956" y="3429000"/>
            <a:ext cx="6184219" cy="250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4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781D-3032-6D45-8F2B-1D080845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Example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B73697-CA99-324B-80DA-CD53D41DAD1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Using Containers/Micro-Services</a:t>
            </a:r>
          </a:p>
        </p:txBody>
      </p:sp>
    </p:spTree>
    <p:extLst>
      <p:ext uri="{BB962C8B-B14F-4D97-AF65-F5344CB8AC3E}">
        <p14:creationId xmlns:p14="http://schemas.microsoft.com/office/powerpoint/2010/main" val="49211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ger Point Emoji Png - Right Hand Emoji Png | Transparent PNG Download  #514163 - Vippng">
            <a:extLst>
              <a:ext uri="{FF2B5EF4-FFF2-40B4-BE49-F238E27FC236}">
                <a16:creationId xmlns:a16="http://schemas.microsoft.com/office/drawing/2014/main" id="{B5FD65D9-C5B5-4F44-9893-209B274C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950039"/>
            <a:ext cx="5893593" cy="387232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A1CFE3-8F56-4D40-82F3-B3A67FD4DCA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593279" y="1600201"/>
            <a:ext cx="6595548" cy="4572000"/>
          </a:xfrm>
        </p:spPr>
        <p:txBody>
          <a:bodyPr>
            <a:normAutofit/>
          </a:bodyPr>
          <a:lstStyle/>
          <a:p>
            <a:r>
              <a:rPr lang="en-US" dirty="0"/>
              <a:t>Go grab a copy of the presentation and playbook to follow along</a:t>
            </a:r>
          </a:p>
          <a:p>
            <a:r>
              <a:rPr lang="en-US" dirty="0"/>
              <a:t>The playbook contains steps and commands we will be using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https://github.com/EllisPaul/modern-apps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9BE11-5F2B-BB4E-87A0-9ED79BED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/>
              <a:t>Presentation and Playbook</a:t>
            </a:r>
          </a:p>
        </p:txBody>
      </p:sp>
    </p:spTree>
    <p:extLst>
      <p:ext uri="{BB962C8B-B14F-4D97-AF65-F5344CB8AC3E}">
        <p14:creationId xmlns:p14="http://schemas.microsoft.com/office/powerpoint/2010/main" val="206818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065CDB-887D-0148-8E9B-BD3CBF08B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vRealize Automation 8.0</a:t>
            </a:r>
          </a:p>
        </p:txBody>
      </p:sp>
      <p:pic>
        <p:nvPicPr>
          <p:cNvPr id="6146" name="Picture 2" descr="PHOTON OS'&quot; &#10;kubernetes &#10;Services &#10;Ingress Controller &#10;Inventory &#10;Blueprint &#10;Automation &#10;Pipeline &#10;Project &#10;Cata log &#10;Provisioning &#10;Relocation &#10;Symphony &#10;Cloud Config &#10;DB Instance Per Service &#10;Postgres Streaming &#10;Replication &#10;bRabbitrvlO ">
            <a:extLst>
              <a:ext uri="{FF2B5EF4-FFF2-40B4-BE49-F238E27FC236}">
                <a16:creationId xmlns:a16="http://schemas.microsoft.com/office/drawing/2014/main" id="{91C50DF6-E0F9-1242-BB62-761285DCB2BD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09" y="1050101"/>
            <a:ext cx="9956572" cy="495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36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0567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B92064-421A-EB42-9F7E-D3DA7A8EBEF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Docker step-by-step tutorial</a:t>
            </a:r>
          </a:p>
          <a:p>
            <a:pPr lvl="1"/>
            <a:r>
              <a:rPr lang="en-US" dirty="0">
                <a:hlinkClick r:id="rId2"/>
              </a:rPr>
              <a:t>https://docs.docker.com/get-started/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https://linuxacademy.com/blog/docker/6-years-of-docker-hands-on-docker-training/</a:t>
            </a:r>
            <a:endParaRPr lang="en-US" dirty="0"/>
          </a:p>
          <a:p>
            <a:pPr>
              <a:buNone/>
            </a:pPr>
            <a:r>
              <a:rPr lang="en-US" dirty="0"/>
              <a:t>Cloud Native Computing Foundation</a:t>
            </a:r>
          </a:p>
          <a:p>
            <a:pPr lvl="1"/>
            <a:r>
              <a:rPr lang="en-US" dirty="0">
                <a:hlinkClick r:id="rId4"/>
              </a:rPr>
              <a:t>https://landscape.cncf.io/</a:t>
            </a:r>
            <a:endParaRPr lang="en-US" dirty="0"/>
          </a:p>
          <a:p>
            <a:r>
              <a:rPr lang="en-US" dirty="0"/>
              <a:t>Cloud Native Applications (CNABU)</a:t>
            </a:r>
          </a:p>
          <a:p>
            <a:pPr marL="742950" lvl="1" indent="-285750"/>
            <a:r>
              <a:rPr lang="en-US" dirty="0">
                <a:hlinkClick r:id="rId5"/>
              </a:rPr>
              <a:t>https://confluence.eng.vmware.com/pages/viewpage.action?pageId=115976924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D94568-E657-7E45-A3FA-7611CEC75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and Tutorials</a:t>
            </a:r>
          </a:p>
        </p:txBody>
      </p:sp>
    </p:spTree>
    <p:extLst>
      <p:ext uri="{BB962C8B-B14F-4D97-AF65-F5344CB8AC3E}">
        <p14:creationId xmlns:p14="http://schemas.microsoft.com/office/powerpoint/2010/main" val="320391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E9DADC-4857-CC46-BB97-F4C152594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Mirantis</a:t>
            </a:r>
            <a:r>
              <a:rPr lang="en-US" dirty="0"/>
              <a:t> Acquires Docker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3FB6E-911C-0942-9ECB-8228488BD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09" y="1376489"/>
            <a:ext cx="7724742" cy="465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8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24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Micro-Service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83637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963B-002E-B64C-81D7-AE266A644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Traditional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6D29F-53A9-B443-942E-9EDF3530A1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 quick example</a:t>
            </a:r>
          </a:p>
          <a:p>
            <a:r>
              <a:rPr lang="en-US" dirty="0"/>
              <a:t>Everything is tied to a single codebase</a:t>
            </a:r>
          </a:p>
          <a:p>
            <a:r>
              <a:rPr lang="en-US" dirty="0"/>
              <a:t>When one change is made, the entire application has to change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02FA1A-B595-AF45-BB6B-59B9EFD7107B}"/>
              </a:ext>
            </a:extLst>
          </p:cNvPr>
          <p:cNvSpPr/>
          <p:nvPr/>
        </p:nvSpPr>
        <p:spPr>
          <a:xfrm>
            <a:off x="1136068" y="5001486"/>
            <a:ext cx="5694219" cy="7757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Operating System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EEAD2D-937E-3C48-B556-6A8C97B32445}"/>
              </a:ext>
            </a:extLst>
          </p:cNvPr>
          <p:cNvSpPr/>
          <p:nvPr/>
        </p:nvSpPr>
        <p:spPr>
          <a:xfrm>
            <a:off x="1136067" y="4054030"/>
            <a:ext cx="5694219" cy="77571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22896E-B2C6-074C-A7AC-F33CC974DE28}"/>
              </a:ext>
            </a:extLst>
          </p:cNvPr>
          <p:cNvSpPr/>
          <p:nvPr/>
        </p:nvSpPr>
        <p:spPr>
          <a:xfrm>
            <a:off x="1136066" y="3106574"/>
            <a:ext cx="5694219" cy="775713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Web/App 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477AC2-D4EF-544D-B360-A26C6705C1F7}"/>
              </a:ext>
            </a:extLst>
          </p:cNvPr>
          <p:cNvSpPr/>
          <p:nvPr/>
        </p:nvSpPr>
        <p:spPr>
          <a:xfrm>
            <a:off x="1136065" y="2111303"/>
            <a:ext cx="5694219" cy="7757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91619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FA865-9BCC-EC47-87A5-B3C799559D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3251585"/>
            <a:ext cx="4924486" cy="2719023"/>
          </a:xfrm>
        </p:spPr>
        <p:txBody>
          <a:bodyPr/>
          <a:lstStyle/>
          <a:p>
            <a:r>
              <a:rPr lang="en-US" dirty="0"/>
              <a:t>Increased resilience</a:t>
            </a:r>
          </a:p>
          <a:p>
            <a:r>
              <a:rPr lang="en-US" dirty="0"/>
              <a:t>Improved scalability</a:t>
            </a:r>
          </a:p>
          <a:p>
            <a:r>
              <a:rPr lang="en-US" dirty="0"/>
              <a:t>The right tool for the right task</a:t>
            </a:r>
          </a:p>
          <a:p>
            <a:r>
              <a:rPr lang="en-US" dirty="0"/>
              <a:t>Faster time to market</a:t>
            </a:r>
          </a:p>
          <a:p>
            <a:r>
              <a:rPr lang="en-US" dirty="0"/>
              <a:t>Easier debugging and maintenance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E1E17E-B8C3-F14B-A77F-F886353D2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to Switch to Micro-services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7B065-886F-8241-942C-9C42D80B1666}"/>
              </a:ext>
            </a:extLst>
          </p:cNvPr>
          <p:cNvSpPr txBox="1"/>
          <p:nvPr/>
        </p:nvSpPr>
        <p:spPr>
          <a:xfrm>
            <a:off x="571316" y="1231498"/>
            <a:ext cx="10955815" cy="1484405"/>
          </a:xfrm>
          <a:prstGeom prst="rect">
            <a:avLst/>
          </a:prstGeom>
          <a:ln w="44450"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/>
              <a:t>Micro-services is an architectural style in which applications are decomposed into loosely coupled services</a:t>
            </a:r>
          </a:p>
          <a:p>
            <a:pPr algn="ctr">
              <a:spcAft>
                <a:spcPts val="600"/>
              </a:spcAft>
            </a:pPr>
            <a:endParaRPr lang="en-US" sz="1200" dirty="0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1AC0EEE6-3288-6445-AF11-97C7EA2A798B}"/>
              </a:ext>
            </a:extLst>
          </p:cNvPr>
          <p:cNvSpPr/>
          <p:nvPr/>
        </p:nvSpPr>
        <p:spPr>
          <a:xfrm>
            <a:off x="9819098" y="5561233"/>
            <a:ext cx="1288473" cy="818747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A2BC94-EF09-CD47-9FCA-EF230843E81E}"/>
              </a:ext>
            </a:extLst>
          </p:cNvPr>
          <p:cNvSpPr/>
          <p:nvPr/>
        </p:nvSpPr>
        <p:spPr>
          <a:xfrm>
            <a:off x="6363870" y="4611094"/>
            <a:ext cx="1567152" cy="52894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Micro-service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D56BCE-D6C5-5441-A938-FE55D1384DCF}"/>
              </a:ext>
            </a:extLst>
          </p:cNvPr>
          <p:cNvSpPr/>
          <p:nvPr/>
        </p:nvSpPr>
        <p:spPr>
          <a:xfrm>
            <a:off x="8021814" y="4611094"/>
            <a:ext cx="1567152" cy="52894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Micro-service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5F0D0C-EF60-EE44-BD89-27CFEF90DCD2}"/>
              </a:ext>
            </a:extLst>
          </p:cNvPr>
          <p:cNvSpPr/>
          <p:nvPr/>
        </p:nvSpPr>
        <p:spPr>
          <a:xfrm>
            <a:off x="9679758" y="4611094"/>
            <a:ext cx="1567152" cy="528941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Micro-service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7E3D8F-B621-3B45-BEFC-7884B2068615}"/>
              </a:ext>
            </a:extLst>
          </p:cNvPr>
          <p:cNvSpPr/>
          <p:nvPr/>
        </p:nvSpPr>
        <p:spPr>
          <a:xfrm>
            <a:off x="8805390" y="3487846"/>
            <a:ext cx="1567152" cy="52894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Micro-service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512DDA-3EA3-9C46-9921-27D452626810}"/>
              </a:ext>
            </a:extLst>
          </p:cNvPr>
          <p:cNvSpPr/>
          <p:nvPr/>
        </p:nvSpPr>
        <p:spPr>
          <a:xfrm>
            <a:off x="6363870" y="3487847"/>
            <a:ext cx="1567152" cy="5289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Micro-service UI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9AE9E8-6B20-AD40-A74D-061F69E23506}"/>
              </a:ext>
            </a:extLst>
          </p:cNvPr>
          <p:cNvCxnSpPr>
            <a:endCxn id="5" idx="0"/>
          </p:cNvCxnSpPr>
          <p:nvPr/>
        </p:nvCxnSpPr>
        <p:spPr bwMode="gray">
          <a:xfrm>
            <a:off x="7147446" y="4016787"/>
            <a:ext cx="0" cy="5943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4D17CC-6DDE-DC49-89DD-3FCAC53024A5}"/>
              </a:ext>
            </a:extLst>
          </p:cNvPr>
          <p:cNvCxnSpPr>
            <a:cxnSpLocks/>
            <a:endCxn id="11" idx="0"/>
          </p:cNvCxnSpPr>
          <p:nvPr/>
        </p:nvCxnSpPr>
        <p:spPr bwMode="gray">
          <a:xfrm flipH="1">
            <a:off x="8805390" y="4016787"/>
            <a:ext cx="783576" cy="5943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858B84-8EFD-B24E-9D77-8C4D152C01B3}"/>
              </a:ext>
            </a:extLst>
          </p:cNvPr>
          <p:cNvCxnSpPr>
            <a:cxnSpLocks/>
            <a:endCxn id="12" idx="0"/>
          </p:cNvCxnSpPr>
          <p:nvPr/>
        </p:nvCxnSpPr>
        <p:spPr bwMode="gray">
          <a:xfrm>
            <a:off x="9588966" y="4016786"/>
            <a:ext cx="874368" cy="5943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FF5948-F3E5-9C45-A621-01E200F529A8}"/>
              </a:ext>
            </a:extLst>
          </p:cNvPr>
          <p:cNvCxnSpPr>
            <a:cxnSpLocks/>
          </p:cNvCxnSpPr>
          <p:nvPr/>
        </p:nvCxnSpPr>
        <p:spPr bwMode="gray">
          <a:xfrm>
            <a:off x="10463333" y="5093270"/>
            <a:ext cx="1" cy="4441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00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64742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52A6FB-AD0E-44DC-B4CC-D5FE9475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Docker Data...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8EBAC-4103-C444-A780-BF4F1B826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09" y="1091251"/>
            <a:ext cx="7615067" cy="50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5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46082A-F4E7-344B-ADC6-CCF98649BE5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79809" y="1083287"/>
            <a:ext cx="6720835" cy="4976315"/>
          </a:xfrm>
        </p:spPr>
        <p:txBody>
          <a:bodyPr/>
          <a:lstStyle/>
          <a:p>
            <a:r>
              <a:rPr lang="en-US" dirty="0"/>
              <a:t>Standard unit of software that packages up code and all of its dependencies</a:t>
            </a:r>
          </a:p>
          <a:p>
            <a:pPr>
              <a:buNone/>
            </a:pPr>
            <a:r>
              <a:rPr lang="en-US" dirty="0"/>
              <a:t>Containers help create a reproducible environment</a:t>
            </a:r>
          </a:p>
          <a:p>
            <a:pPr lvl="1" indent="0">
              <a:buNone/>
            </a:pPr>
            <a:r>
              <a:rPr lang="en-US" dirty="0"/>
              <a:t>You specify the exact version of:</a:t>
            </a:r>
          </a:p>
          <a:p>
            <a:pPr lvl="2" indent="0">
              <a:buNone/>
            </a:pPr>
            <a:r>
              <a:rPr lang="en-US" dirty="0"/>
              <a:t>Application</a:t>
            </a:r>
          </a:p>
          <a:p>
            <a:pPr lvl="2" indent="0">
              <a:buNone/>
            </a:pPr>
            <a:r>
              <a:rPr lang="en-US" dirty="0"/>
              <a:t>Different libraries</a:t>
            </a:r>
          </a:p>
          <a:p>
            <a:pPr lvl="2" indent="0">
              <a:buNone/>
            </a:pPr>
            <a:r>
              <a:rPr lang="en-US" dirty="0"/>
              <a:t>Different environment variables</a:t>
            </a:r>
          </a:p>
          <a:p>
            <a:pPr lvl="2" indent="0">
              <a:buNone/>
            </a:pPr>
            <a:r>
              <a:rPr lang="en-US" dirty="0"/>
              <a:t>Different configuration settings</a:t>
            </a:r>
          </a:p>
          <a:p>
            <a:pPr>
              <a:buNone/>
            </a:pPr>
            <a:r>
              <a:rPr lang="en-US" dirty="0"/>
              <a:t>Allow you to run your application in isolation inside that environment</a:t>
            </a:r>
          </a:p>
          <a:p>
            <a:pPr>
              <a:buNone/>
            </a:pPr>
            <a:r>
              <a:rPr lang="en-US" dirty="0"/>
              <a:t>Allows applications to run quickly and reliably from one computing environment to another</a:t>
            </a:r>
          </a:p>
          <a:p>
            <a:pPr>
              <a:buNone/>
            </a:pPr>
            <a:r>
              <a:rPr lang="en-US" dirty="0"/>
              <a:t>Core component in a micro-service architecture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C8356A-45AC-C34A-9AE6-D1CE1A4E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Container?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87A5BD-41F6-7E45-9829-F50B18ABD7DA}"/>
              </a:ext>
            </a:extLst>
          </p:cNvPr>
          <p:cNvSpPr/>
          <p:nvPr/>
        </p:nvSpPr>
        <p:spPr>
          <a:xfrm>
            <a:off x="7523018" y="1537854"/>
            <a:ext cx="4057795" cy="471054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5CD210-8C13-DF46-A4EB-89A72AA672B9}"/>
              </a:ext>
            </a:extLst>
          </p:cNvPr>
          <p:cNvSpPr/>
          <p:nvPr/>
        </p:nvSpPr>
        <p:spPr>
          <a:xfrm>
            <a:off x="7689273" y="4756615"/>
            <a:ext cx="3754582" cy="63280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Host 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3DEFBF-96AA-B84D-8987-A1E9DDBB3164}"/>
              </a:ext>
            </a:extLst>
          </p:cNvPr>
          <p:cNvSpPr/>
          <p:nvPr/>
        </p:nvSpPr>
        <p:spPr>
          <a:xfrm>
            <a:off x="7689273" y="4012975"/>
            <a:ext cx="3754582" cy="6328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Container Runtime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BA3A5C-2C04-CB49-AD4E-DFF07EB1DB98}"/>
              </a:ext>
            </a:extLst>
          </p:cNvPr>
          <p:cNvSpPr/>
          <p:nvPr/>
        </p:nvSpPr>
        <p:spPr>
          <a:xfrm>
            <a:off x="7689273" y="5500255"/>
            <a:ext cx="3754582" cy="63280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Infrastructure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144A2-8C02-DF4A-83FC-8DB1AE6F917B}"/>
              </a:ext>
            </a:extLst>
          </p:cNvPr>
          <p:cNvSpPr/>
          <p:nvPr/>
        </p:nvSpPr>
        <p:spPr>
          <a:xfrm>
            <a:off x="7689274" y="3255042"/>
            <a:ext cx="1153254" cy="6328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Bins/Libs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719F-2064-F746-B7DE-23630CC39C6A}"/>
              </a:ext>
            </a:extLst>
          </p:cNvPr>
          <p:cNvSpPr/>
          <p:nvPr/>
        </p:nvSpPr>
        <p:spPr>
          <a:xfrm>
            <a:off x="8885832" y="3255042"/>
            <a:ext cx="1260763" cy="6328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Bins/Libs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ACA1F7-54EC-984E-9E10-B8A6103088AE}"/>
              </a:ext>
            </a:extLst>
          </p:cNvPr>
          <p:cNvSpPr/>
          <p:nvPr/>
        </p:nvSpPr>
        <p:spPr>
          <a:xfrm>
            <a:off x="10183092" y="3261970"/>
            <a:ext cx="1260763" cy="6328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Bins/Libs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AB93E9-FB29-F34D-A4DA-05FB34E16EC3}"/>
              </a:ext>
            </a:extLst>
          </p:cNvPr>
          <p:cNvSpPr/>
          <p:nvPr/>
        </p:nvSpPr>
        <p:spPr>
          <a:xfrm>
            <a:off x="7689274" y="2454334"/>
            <a:ext cx="1153254" cy="6328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App 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536F47-B302-144D-8983-04E838D081AF}"/>
              </a:ext>
            </a:extLst>
          </p:cNvPr>
          <p:cNvSpPr/>
          <p:nvPr/>
        </p:nvSpPr>
        <p:spPr>
          <a:xfrm>
            <a:off x="8885832" y="2454334"/>
            <a:ext cx="1260763" cy="6328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App 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2823F-682A-CA4D-97F4-5FE51359A98C}"/>
              </a:ext>
            </a:extLst>
          </p:cNvPr>
          <p:cNvSpPr/>
          <p:nvPr/>
        </p:nvSpPr>
        <p:spPr>
          <a:xfrm>
            <a:off x="10183092" y="2461262"/>
            <a:ext cx="1260763" cy="6328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App 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640EE5-3B82-5D4F-941F-5DFC5879C256}"/>
              </a:ext>
            </a:extLst>
          </p:cNvPr>
          <p:cNvSpPr/>
          <p:nvPr/>
        </p:nvSpPr>
        <p:spPr>
          <a:xfrm>
            <a:off x="8885832" y="1748598"/>
            <a:ext cx="1260763" cy="6328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58708E2F-893A-864E-99BB-2750306C6956}"/>
              </a:ext>
            </a:extLst>
          </p:cNvPr>
          <p:cNvSpPr/>
          <p:nvPr/>
        </p:nvSpPr>
        <p:spPr>
          <a:xfrm>
            <a:off x="8844267" y="1712661"/>
            <a:ext cx="1404563" cy="2189477"/>
          </a:xfrm>
          <a:prstGeom prst="fram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3CDB6C-E9E9-5F43-A52A-35AAC1894435}"/>
              </a:ext>
            </a:extLst>
          </p:cNvPr>
          <p:cNvSpPr/>
          <p:nvPr/>
        </p:nvSpPr>
        <p:spPr>
          <a:xfrm>
            <a:off x="8842528" y="1712661"/>
            <a:ext cx="1340564" cy="218947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F2ACA1-DBE9-5F49-8080-53D71F7DA54E}"/>
              </a:ext>
            </a:extLst>
          </p:cNvPr>
          <p:cNvSpPr/>
          <p:nvPr/>
        </p:nvSpPr>
        <p:spPr>
          <a:xfrm>
            <a:off x="8842527" y="1712660"/>
            <a:ext cx="1338825" cy="2189477"/>
          </a:xfrm>
          <a:prstGeom prst="rect">
            <a:avLst/>
          </a:prstGeom>
          <a:noFill/>
          <a:ln w="508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6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are Corporate Toolkit Light_2019_08_01_hr" id="{099EF800-CB1D-B842-A4B0-15348CCF50E3}" vid="{0192E771-25FF-0B43-B26E-678C9C680C9B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997</Words>
  <Application>Microsoft Macintosh PowerPoint</Application>
  <PresentationFormat>Custom</PresentationFormat>
  <Paragraphs>237</Paragraphs>
  <Slides>34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Camphor Std</vt:lpstr>
      <vt:lpstr>Metropolis</vt:lpstr>
      <vt:lpstr>Metropolis Light</vt:lpstr>
      <vt:lpstr>Open Sans</vt:lpstr>
      <vt:lpstr>VMware_white_16x9</vt:lpstr>
      <vt:lpstr>Docker Concepts</vt:lpstr>
      <vt:lpstr>PowerPoint Presentation</vt:lpstr>
      <vt:lpstr>Presentation and Playbook</vt:lpstr>
      <vt:lpstr>Introduction to Micro-Service Architecture</vt:lpstr>
      <vt:lpstr>What’s Wrong with Traditional Applications</vt:lpstr>
      <vt:lpstr>Reasons to Switch to Micro-services</vt:lpstr>
      <vt:lpstr>Containers</vt:lpstr>
      <vt:lpstr>A Little Docker Data...</vt:lpstr>
      <vt:lpstr>What’s a Container?</vt:lpstr>
      <vt:lpstr>Containers vs VMs</vt:lpstr>
      <vt:lpstr>Container Runtime Formats see: https://www.capitalone.com/tech/cloud/container-runtime/ for more info</vt:lpstr>
      <vt:lpstr>Docker Engine</vt:lpstr>
      <vt:lpstr>Dockershim Deprecation</vt:lpstr>
      <vt:lpstr>Docker</vt:lpstr>
      <vt:lpstr>Docker Defined</vt:lpstr>
      <vt:lpstr>Container Examples</vt:lpstr>
      <vt:lpstr>Basic Container Architecture</vt:lpstr>
      <vt:lpstr>Dockerfile</vt:lpstr>
      <vt:lpstr>Dockerfile Example</vt:lpstr>
      <vt:lpstr>Docker Flow</vt:lpstr>
      <vt:lpstr>Basic Docker Commands</vt:lpstr>
      <vt:lpstr>Other Useful Docker Commands</vt:lpstr>
      <vt:lpstr>Docker Compose</vt:lpstr>
      <vt:lpstr>Docker Networks</vt:lpstr>
      <vt:lpstr>Docker Storage</vt:lpstr>
      <vt:lpstr>Docker Plugins</vt:lpstr>
      <vt:lpstr>Docker Swarm</vt:lpstr>
      <vt:lpstr>Security Concerns</vt:lpstr>
      <vt:lpstr>Product Example</vt:lpstr>
      <vt:lpstr>vRealize Automation 8.0</vt:lpstr>
      <vt:lpstr>Additional Information</vt:lpstr>
      <vt:lpstr>Information and Tutorials</vt:lpstr>
      <vt:lpstr>Mirantis Acquires Docker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Dave Mazur</dc:creator>
  <cp:lastModifiedBy/>
  <cp:revision>1</cp:revision>
  <dcterms:created xsi:type="dcterms:W3CDTF">2020-08-14T12:40:52Z</dcterms:created>
  <dcterms:modified xsi:type="dcterms:W3CDTF">2021-04-30T14:07:25Z</dcterms:modified>
</cp:coreProperties>
</file>